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6"/>
  </p:notesMasterIdLst>
  <p:handoutMasterIdLst>
    <p:handoutMasterId r:id="rId57"/>
  </p:handoutMasterIdLst>
  <p:sldIdLst>
    <p:sldId id="549" r:id="rId2"/>
    <p:sldId id="628" r:id="rId3"/>
    <p:sldId id="668" r:id="rId4"/>
    <p:sldId id="667" r:id="rId5"/>
    <p:sldId id="632" r:id="rId6"/>
    <p:sldId id="592" r:id="rId7"/>
    <p:sldId id="669" r:id="rId8"/>
    <p:sldId id="670" r:id="rId9"/>
    <p:sldId id="1065" r:id="rId10"/>
    <p:sldId id="1066" r:id="rId11"/>
    <p:sldId id="1067" r:id="rId12"/>
    <p:sldId id="1068" r:id="rId13"/>
    <p:sldId id="258" r:id="rId14"/>
    <p:sldId id="256" r:id="rId15"/>
    <p:sldId id="257" r:id="rId16"/>
    <p:sldId id="1069" r:id="rId17"/>
    <p:sldId id="266" r:id="rId18"/>
    <p:sldId id="267" r:id="rId19"/>
    <p:sldId id="269" r:id="rId20"/>
    <p:sldId id="271" r:id="rId21"/>
    <p:sldId id="279" r:id="rId22"/>
    <p:sldId id="280" r:id="rId23"/>
    <p:sldId id="281" r:id="rId24"/>
    <p:sldId id="1070" r:id="rId25"/>
    <p:sldId id="672" r:id="rId26"/>
    <p:sldId id="677" r:id="rId27"/>
    <p:sldId id="550" r:id="rId28"/>
    <p:sldId id="678" r:id="rId29"/>
    <p:sldId id="679" r:id="rId30"/>
    <p:sldId id="551" r:id="rId31"/>
    <p:sldId id="553" r:id="rId32"/>
    <p:sldId id="552" r:id="rId33"/>
    <p:sldId id="662" r:id="rId34"/>
    <p:sldId id="673" r:id="rId35"/>
    <p:sldId id="674" r:id="rId36"/>
    <p:sldId id="675" r:id="rId37"/>
    <p:sldId id="676" r:id="rId38"/>
    <p:sldId id="665" r:id="rId39"/>
    <p:sldId id="666" r:id="rId40"/>
    <p:sldId id="1064" r:id="rId41"/>
    <p:sldId id="510" r:id="rId42"/>
    <p:sldId id="261" r:id="rId43"/>
    <p:sldId id="1056" r:id="rId44"/>
    <p:sldId id="548" r:id="rId45"/>
    <p:sldId id="547" r:id="rId46"/>
    <p:sldId id="1057" r:id="rId47"/>
    <p:sldId id="262" r:id="rId48"/>
    <p:sldId id="1058" r:id="rId49"/>
    <p:sldId id="545" r:id="rId50"/>
    <p:sldId id="1061" r:id="rId51"/>
    <p:sldId id="1060" r:id="rId52"/>
    <p:sldId id="1062" r:id="rId53"/>
    <p:sldId id="680" r:id="rId54"/>
    <p:sldId id="1063" r:id="rId55"/>
  </p:sldIdLst>
  <p:sldSz cx="12192000" cy="6858000"/>
  <p:notesSz cx="7010400" cy="9296400"/>
  <p:embeddedFontLs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Fira Sans" panose="020B0503050000020004" pitchFamily="34" charset="0"/>
      <p:regular r:id="rId64"/>
      <p:bold r:id="rId65"/>
      <p:italic r:id="rId66"/>
      <p:boldItalic r:id="rId67"/>
    </p:embeddedFont>
    <p:embeddedFont>
      <p:font typeface="Montserrat" panose="00000500000000000000" pitchFamily="2" charset="0"/>
      <p:regular r:id="rId68"/>
      <p:bold r:id="rId69"/>
      <p:italic r:id="rId70"/>
      <p:boldItalic r:id="rId71"/>
    </p:embeddedFont>
    <p:embeddedFont>
      <p:font typeface="Montserrat Regular" panose="00000500000000000000" pitchFamily="2" charset="0"/>
      <p:regular r:id="rId72"/>
      <p:bold r:id="rId73"/>
      <p:italic r:id="rId74"/>
      <p:boldItalic r:id="rId75"/>
    </p:embeddedFont>
    <p:embeddedFont>
      <p:font typeface="Roboto" panose="02000000000000000000" pitchFamily="2" charset="0"/>
      <p:regular r:id="rId76"/>
      <p:bold r:id="rId77"/>
      <p:italic r:id="rId78"/>
      <p:boldItalic r:id="rId7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Vega" initials="MV" lastIdx="1" clrIdx="0">
    <p:extLst>
      <p:ext uri="{19B8F6BF-5375-455C-9EA6-DF929625EA0E}">
        <p15:presenceInfo xmlns:p15="http://schemas.microsoft.com/office/powerpoint/2012/main" userId="S-1-5-21-2042264373-1641692426-1231754661-15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FA339-D300-43F7-8EE3-61B6A00A0338}" v="11" dt="2024-09-12T00:12:06.533"/>
    <p1510:client id="{22047864-DB55-4048-9E88-95E8987A8042}" v="5" dt="2024-09-12T17:11:23.339"/>
    <p1510:client id="{25D98F35-6070-4E47-BAC6-0FBF23F02878}" v="287" dt="2024-09-12T00:06:52.301"/>
    <p1510:client id="{531B04D8-D6D7-46F8-A847-F12592B92FED}" v="2555" dt="2024-09-11T23:23:44.661"/>
    <p1510:client id="{6F10D53A-A35B-449F-A2F3-C1E0FDCBA351}" v="50" dt="2024-09-12T16:26:33.825"/>
    <p1510:client id="{78549FD6-DDF0-4BCB-A5D0-A351B4CF6517}" v="9" dt="2024-09-12T00:15:53.195"/>
    <p1510:client id="{8B3226C7-7051-4352-9CA6-CD2EE38826CE}" v="28" dt="2024-09-12T00:49:08.349"/>
    <p1510:client id="{CD75CCE4-E985-493F-87B4-98514EA3372D}" v="72" dt="2024-09-12T21:11:36.823"/>
    <p1510:client id="{D2610E14-360A-40C0-94C2-29E76C539CEF}" v="2" dt="2024-09-12T01:03:56.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86441"/>
  </p:normalViewPr>
  <p:slideViewPr>
    <p:cSldViewPr snapToObjects="1">
      <p:cViewPr varScale="1">
        <p:scale>
          <a:sx n="57" d="100"/>
          <a:sy n="57" d="100"/>
        </p:scale>
        <p:origin x="1236" y="28"/>
      </p:cViewPr>
      <p:guideLst/>
    </p:cSldViewPr>
  </p:slideViewPr>
  <p:outlineViewPr>
    <p:cViewPr>
      <p:scale>
        <a:sx n="33" d="100"/>
        <a:sy n="33" d="100"/>
      </p:scale>
      <p:origin x="0" y="-62312"/>
    </p:cViewPr>
  </p:outlineViewPr>
  <p:notesTextViewPr>
    <p:cViewPr>
      <p:scale>
        <a:sx n="1" d="1"/>
        <a:sy n="1" d="1"/>
      </p:scale>
      <p:origin x="0" y="0"/>
    </p:cViewPr>
  </p:notesTextViewPr>
  <p:sorterViewPr>
    <p:cViewPr>
      <p:scale>
        <a:sx n="198" d="100"/>
        <a:sy n="198" d="100"/>
      </p:scale>
      <p:origin x="0" y="0"/>
    </p:cViewPr>
  </p:sorterViewPr>
  <p:notesViewPr>
    <p:cSldViewPr snapToObjects="1">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80" Type="http://schemas.openxmlformats.org/officeDocument/2006/relationships/commentAuthors" Target="commentAuthors.xml"/><Relationship Id="rId85"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Trujillo" userId="MdfrkWhC5+e2P8mpkrwPaTkeoCzdihK/zrzIZfZ91jk=" providerId="None" clId="Web-{D2610E14-360A-40C0-94C2-29E76C539CEF}"/>
    <pc:docChg chg="modSld">
      <pc:chgData name="Bianca Trujillo" userId="MdfrkWhC5+e2P8mpkrwPaTkeoCzdihK/zrzIZfZ91jk=" providerId="None" clId="Web-{D2610E14-360A-40C0-94C2-29E76C539CEF}" dt="2024-09-12T01:03:54.243" v="0" actId="20577"/>
      <pc:docMkLst>
        <pc:docMk/>
      </pc:docMkLst>
      <pc:sldChg chg="modSp">
        <pc:chgData name="Bianca Trujillo" userId="MdfrkWhC5+e2P8mpkrwPaTkeoCzdihK/zrzIZfZ91jk=" providerId="None" clId="Web-{D2610E14-360A-40C0-94C2-29E76C539CEF}" dt="2024-09-12T01:03:54.243" v="0" actId="20577"/>
        <pc:sldMkLst>
          <pc:docMk/>
          <pc:sldMk cId="1370325745" sldId="665"/>
        </pc:sldMkLst>
        <pc:spChg chg="mod">
          <ac:chgData name="Bianca Trujillo" userId="MdfrkWhC5+e2P8mpkrwPaTkeoCzdihK/zrzIZfZ91jk=" providerId="None" clId="Web-{D2610E14-360A-40C0-94C2-29E76C539CEF}" dt="2024-09-12T01:03:54.243" v="0" actId="20577"/>
          <ac:spMkLst>
            <pc:docMk/>
            <pc:sldMk cId="1370325745" sldId="665"/>
            <ac:spMk id="2" creationId="{00000000-0000-0000-0000-000000000000}"/>
          </ac:spMkLst>
        </pc:spChg>
      </pc:sldChg>
    </pc:docChg>
  </pc:docChgLst>
  <pc:docChgLst>
    <pc:chgData name="Bianca Trujillo" userId="MdfrkWhC5+e2P8mpkrwPaTkeoCzdihK/zrzIZfZ91jk=" providerId="None" clId="Web-{8B3226C7-7051-4352-9CA6-CD2EE38826CE}"/>
    <pc:docChg chg="modSld">
      <pc:chgData name="Bianca Trujillo" userId="MdfrkWhC5+e2P8mpkrwPaTkeoCzdihK/zrzIZfZ91jk=" providerId="None" clId="Web-{8B3226C7-7051-4352-9CA6-CD2EE38826CE}" dt="2024-09-12T00:49:08.349" v="28" actId="20577"/>
      <pc:docMkLst>
        <pc:docMk/>
      </pc:docMkLst>
      <pc:sldChg chg="modSp">
        <pc:chgData name="Bianca Trujillo" userId="MdfrkWhC5+e2P8mpkrwPaTkeoCzdihK/zrzIZfZ91jk=" providerId="None" clId="Web-{8B3226C7-7051-4352-9CA6-CD2EE38826CE}" dt="2024-09-12T00:49:08.349" v="28" actId="20577"/>
        <pc:sldMkLst>
          <pc:docMk/>
          <pc:sldMk cId="1370325745" sldId="665"/>
        </pc:sldMkLst>
        <pc:spChg chg="mod">
          <ac:chgData name="Bianca Trujillo" userId="MdfrkWhC5+e2P8mpkrwPaTkeoCzdihK/zrzIZfZ91jk=" providerId="None" clId="Web-{8B3226C7-7051-4352-9CA6-CD2EE38826CE}" dt="2024-09-12T00:49:08.349" v="28" actId="20577"/>
          <ac:spMkLst>
            <pc:docMk/>
            <pc:sldMk cId="1370325745" sldId="665"/>
            <ac:spMk id="2" creationId="{00000000-0000-0000-0000-000000000000}"/>
          </ac:spMkLst>
        </pc:spChg>
      </pc:sldChg>
    </pc:docChg>
  </pc:docChgLst>
  <pc:docChgLst>
    <pc:chgData name="Favian Franco" userId="zg41HWgRmXkjAwt0/KXY0RlutqQGyiSPa9bPiPcPFk8=" providerId="None" clId="Web-{1F4FA339-D300-43F7-8EE3-61B6A00A0338}"/>
    <pc:docChg chg="addSld delSld modSld">
      <pc:chgData name="Favian Franco" userId="zg41HWgRmXkjAwt0/KXY0RlutqQGyiSPa9bPiPcPFk8=" providerId="None" clId="Web-{1F4FA339-D300-43F7-8EE3-61B6A00A0338}" dt="2024-09-12T00:12:06.533" v="8" actId="1076"/>
      <pc:docMkLst>
        <pc:docMk/>
      </pc:docMkLst>
      <pc:sldChg chg="modSp">
        <pc:chgData name="Favian Franco" userId="zg41HWgRmXkjAwt0/KXY0RlutqQGyiSPa9bPiPcPFk8=" providerId="None" clId="Web-{1F4FA339-D300-43F7-8EE3-61B6A00A0338}" dt="2024-09-12T00:11:46.782" v="6" actId="1076"/>
        <pc:sldMkLst>
          <pc:docMk/>
          <pc:sldMk cId="1370325745" sldId="665"/>
        </pc:sldMkLst>
        <pc:spChg chg="mod">
          <ac:chgData name="Favian Franco" userId="zg41HWgRmXkjAwt0/KXY0RlutqQGyiSPa9bPiPcPFk8=" providerId="None" clId="Web-{1F4FA339-D300-43F7-8EE3-61B6A00A0338}" dt="2024-09-12T00:11:46.782" v="6" actId="1076"/>
          <ac:spMkLst>
            <pc:docMk/>
            <pc:sldMk cId="1370325745" sldId="665"/>
            <ac:spMk id="2" creationId="{00000000-0000-0000-0000-000000000000}"/>
          </ac:spMkLst>
        </pc:spChg>
        <pc:spChg chg="mod">
          <ac:chgData name="Favian Franco" userId="zg41HWgRmXkjAwt0/KXY0RlutqQGyiSPa9bPiPcPFk8=" providerId="None" clId="Web-{1F4FA339-D300-43F7-8EE3-61B6A00A0338}" dt="2024-09-12T00:11:44.595" v="5" actId="1076"/>
          <ac:spMkLst>
            <pc:docMk/>
            <pc:sldMk cId="1370325745" sldId="665"/>
            <ac:spMk id="4" creationId="{00000000-0000-0000-0000-000000000000}"/>
          </ac:spMkLst>
        </pc:spChg>
      </pc:sldChg>
      <pc:sldChg chg="add del mod modShow">
        <pc:chgData name="Favian Franco" userId="zg41HWgRmXkjAwt0/KXY0RlutqQGyiSPa9bPiPcPFk8=" providerId="None" clId="Web-{1F4FA339-D300-43F7-8EE3-61B6A00A0338}" dt="2024-09-12T00:11:15.422" v="2"/>
        <pc:sldMkLst>
          <pc:docMk/>
          <pc:sldMk cId="3721364599" sldId="673"/>
        </pc:sldMkLst>
      </pc:sldChg>
      <pc:sldChg chg="modSp">
        <pc:chgData name="Favian Franco" userId="zg41HWgRmXkjAwt0/KXY0RlutqQGyiSPa9bPiPcPFk8=" providerId="None" clId="Web-{1F4FA339-D300-43F7-8EE3-61B6A00A0338}" dt="2024-09-12T00:12:06.533" v="8" actId="1076"/>
        <pc:sldMkLst>
          <pc:docMk/>
          <pc:sldMk cId="3665103536" sldId="1064"/>
        </pc:sldMkLst>
        <pc:spChg chg="mod">
          <ac:chgData name="Favian Franco" userId="zg41HWgRmXkjAwt0/KXY0RlutqQGyiSPa9bPiPcPFk8=" providerId="None" clId="Web-{1F4FA339-D300-43F7-8EE3-61B6A00A0338}" dt="2024-09-12T00:12:06.533" v="8" actId="1076"/>
          <ac:spMkLst>
            <pc:docMk/>
            <pc:sldMk cId="3665103536" sldId="1064"/>
            <ac:spMk id="2" creationId="{00000000-0000-0000-0000-000000000000}"/>
          </ac:spMkLst>
        </pc:spChg>
        <pc:spChg chg="mod">
          <ac:chgData name="Favian Franco" userId="zg41HWgRmXkjAwt0/KXY0RlutqQGyiSPa9bPiPcPFk8=" providerId="None" clId="Web-{1F4FA339-D300-43F7-8EE3-61B6A00A0338}" dt="2024-09-12T00:12:01.892" v="7" actId="1076"/>
          <ac:spMkLst>
            <pc:docMk/>
            <pc:sldMk cId="3665103536" sldId="1064"/>
            <ac:spMk id="4" creationId="{00000000-0000-0000-0000-000000000000}"/>
          </ac:spMkLst>
        </pc:spChg>
      </pc:sldChg>
    </pc:docChg>
  </pc:docChgLst>
  <pc:docChgLst>
    <pc:chgData name="Jacquelyn Lau" userId="l85RfalM57zbmqOSM4ErCQKHM5L1FP4Xp7taohvEO88=" providerId="None" clId="Web-{CD75CCE4-E985-493F-87B4-98514EA3372D}"/>
    <pc:docChg chg="modSld">
      <pc:chgData name="Jacquelyn Lau" userId="l85RfalM57zbmqOSM4ErCQKHM5L1FP4Xp7taohvEO88=" providerId="None" clId="Web-{CD75CCE4-E985-493F-87B4-98514EA3372D}" dt="2024-09-12T21:11:36.823" v="61" actId="20577"/>
      <pc:docMkLst>
        <pc:docMk/>
      </pc:docMkLst>
      <pc:sldChg chg="modSp">
        <pc:chgData name="Jacquelyn Lau" userId="l85RfalM57zbmqOSM4ErCQKHM5L1FP4Xp7taohvEO88=" providerId="None" clId="Web-{CD75CCE4-E985-493F-87B4-98514EA3372D}" dt="2024-09-12T19:59:57.685" v="59" actId="20577"/>
        <pc:sldMkLst>
          <pc:docMk/>
          <pc:sldMk cId="808094188" sldId="510"/>
        </pc:sldMkLst>
        <pc:spChg chg="mod">
          <ac:chgData name="Jacquelyn Lau" userId="l85RfalM57zbmqOSM4ErCQKHM5L1FP4Xp7taohvEO88=" providerId="None" clId="Web-{CD75CCE4-E985-493F-87B4-98514EA3372D}" dt="2024-09-12T19:59:57.685" v="59" actId="20577"/>
          <ac:spMkLst>
            <pc:docMk/>
            <pc:sldMk cId="808094188" sldId="510"/>
            <ac:spMk id="5" creationId="{00000000-0000-0000-0000-000000000000}"/>
          </ac:spMkLst>
        </pc:spChg>
      </pc:sldChg>
      <pc:sldChg chg="modSp">
        <pc:chgData name="Jacquelyn Lau" userId="l85RfalM57zbmqOSM4ErCQKHM5L1FP4Xp7taohvEO88=" providerId="None" clId="Web-{CD75CCE4-E985-493F-87B4-98514EA3372D}" dt="2024-09-12T17:33:25.067" v="25" actId="20577"/>
        <pc:sldMkLst>
          <pc:docMk/>
          <pc:sldMk cId="2726883218" sldId="662"/>
        </pc:sldMkLst>
        <pc:spChg chg="mod">
          <ac:chgData name="Jacquelyn Lau" userId="l85RfalM57zbmqOSM4ErCQKHM5L1FP4Xp7taohvEO88=" providerId="None" clId="Web-{CD75CCE4-E985-493F-87B4-98514EA3372D}" dt="2024-09-12T17:33:25.067" v="25" actId="20577"/>
          <ac:spMkLst>
            <pc:docMk/>
            <pc:sldMk cId="2726883218" sldId="662"/>
            <ac:spMk id="5" creationId="{00000000-0000-0000-0000-000000000000}"/>
          </ac:spMkLst>
        </pc:spChg>
      </pc:sldChg>
      <pc:sldChg chg="modSp modNotes">
        <pc:chgData name="Jacquelyn Lau" userId="l85RfalM57zbmqOSM4ErCQKHM5L1FP4Xp7taohvEO88=" providerId="None" clId="Web-{CD75CCE4-E985-493F-87B4-98514EA3372D}" dt="2024-09-12T18:15:33.190" v="50"/>
        <pc:sldMkLst>
          <pc:docMk/>
          <pc:sldMk cId="804946996" sldId="674"/>
        </pc:sldMkLst>
        <pc:spChg chg="mod">
          <ac:chgData name="Jacquelyn Lau" userId="l85RfalM57zbmqOSM4ErCQKHM5L1FP4Xp7taohvEO88=" providerId="None" clId="Web-{CD75CCE4-E985-493F-87B4-98514EA3372D}" dt="2024-09-12T18:10:10.343" v="34" actId="20577"/>
          <ac:spMkLst>
            <pc:docMk/>
            <pc:sldMk cId="804946996" sldId="674"/>
            <ac:spMk id="10" creationId="{5C0367CA-EF61-49C5-9BC8-11F717EC4DB7}"/>
          </ac:spMkLst>
        </pc:spChg>
      </pc:sldChg>
      <pc:sldChg chg="modSp">
        <pc:chgData name="Jacquelyn Lau" userId="l85RfalM57zbmqOSM4ErCQKHM5L1FP4Xp7taohvEO88=" providerId="None" clId="Web-{CD75CCE4-E985-493F-87B4-98514EA3372D}" dt="2024-09-12T18:11:05.456" v="47" actId="20577"/>
        <pc:sldMkLst>
          <pc:docMk/>
          <pc:sldMk cId="3040905437" sldId="676"/>
        </pc:sldMkLst>
        <pc:spChg chg="mod">
          <ac:chgData name="Jacquelyn Lau" userId="l85RfalM57zbmqOSM4ErCQKHM5L1FP4Xp7taohvEO88=" providerId="None" clId="Web-{CD75CCE4-E985-493F-87B4-98514EA3372D}" dt="2024-09-12T18:11:05.456" v="47" actId="20577"/>
          <ac:spMkLst>
            <pc:docMk/>
            <pc:sldMk cId="3040905437" sldId="676"/>
            <ac:spMk id="9" creationId="{AB20190A-845B-45EA-A790-19AA8CCCB233}"/>
          </ac:spMkLst>
        </pc:spChg>
      </pc:sldChg>
      <pc:sldChg chg="modSp">
        <pc:chgData name="Jacquelyn Lau" userId="l85RfalM57zbmqOSM4ErCQKHM5L1FP4Xp7taohvEO88=" providerId="None" clId="Web-{CD75CCE4-E985-493F-87B4-98514EA3372D}" dt="2024-09-12T21:11:36.823" v="61" actId="20577"/>
        <pc:sldMkLst>
          <pc:docMk/>
          <pc:sldMk cId="3680614281" sldId="680"/>
        </pc:sldMkLst>
        <pc:spChg chg="mod">
          <ac:chgData name="Jacquelyn Lau" userId="l85RfalM57zbmqOSM4ErCQKHM5L1FP4Xp7taohvEO88=" providerId="None" clId="Web-{CD75CCE4-E985-493F-87B4-98514EA3372D}" dt="2024-09-12T21:11:36.823" v="61" actId="20577"/>
          <ac:spMkLst>
            <pc:docMk/>
            <pc:sldMk cId="3680614281" sldId="680"/>
            <ac:spMk id="5" creationId="{00000000-0000-0000-0000-000000000000}"/>
          </ac:spMkLst>
        </pc:spChg>
      </pc:sldChg>
      <pc:sldChg chg="addSp delSp modSp">
        <pc:chgData name="Jacquelyn Lau" userId="l85RfalM57zbmqOSM4ErCQKHM5L1FP4Xp7taohvEO88=" providerId="None" clId="Web-{CD75CCE4-E985-493F-87B4-98514EA3372D}" dt="2024-09-12T19:38:17.309" v="58"/>
        <pc:sldMkLst>
          <pc:docMk/>
          <pc:sldMk cId="542294455" sldId="1061"/>
        </pc:sldMkLst>
        <pc:spChg chg="add mod">
          <ac:chgData name="Jacquelyn Lau" userId="l85RfalM57zbmqOSM4ErCQKHM5L1FP4Xp7taohvEO88=" providerId="None" clId="Web-{CD75CCE4-E985-493F-87B4-98514EA3372D}" dt="2024-09-12T19:38:07.214" v="57" actId="1076"/>
          <ac:spMkLst>
            <pc:docMk/>
            <pc:sldMk cId="542294455" sldId="1061"/>
            <ac:spMk id="3" creationId="{BCDCD7FD-E251-291C-B54F-2C2BF83FAEB1}"/>
          </ac:spMkLst>
        </pc:spChg>
        <pc:spChg chg="mod">
          <ac:chgData name="Jacquelyn Lau" userId="l85RfalM57zbmqOSM4ErCQKHM5L1FP4Xp7taohvEO88=" providerId="None" clId="Web-{CD75CCE4-E985-493F-87B4-98514EA3372D}" dt="2024-09-12T17:16:23.624" v="6" actId="1076"/>
          <ac:spMkLst>
            <pc:docMk/>
            <pc:sldMk cId="542294455" sldId="1061"/>
            <ac:spMk id="4" creationId="{00000000-0000-0000-0000-000000000000}"/>
          </ac:spMkLst>
        </pc:spChg>
        <pc:grpChg chg="add">
          <ac:chgData name="Jacquelyn Lau" userId="l85RfalM57zbmqOSM4ErCQKHM5L1FP4Xp7taohvEO88=" providerId="None" clId="Web-{CD75CCE4-E985-493F-87B4-98514EA3372D}" dt="2024-09-12T19:38:17.309" v="58"/>
          <ac:grpSpMkLst>
            <pc:docMk/>
            <pc:sldMk cId="542294455" sldId="1061"/>
            <ac:grpSpMk id="5" creationId="{B88251F0-0D66-3E15-FD19-F536E74BB78F}"/>
          </ac:grpSpMkLst>
        </pc:grpChg>
        <pc:picChg chg="add del mod modCrop">
          <ac:chgData name="Jacquelyn Lau" userId="l85RfalM57zbmqOSM4ErCQKHM5L1FP4Xp7taohvEO88=" providerId="None" clId="Web-{CD75CCE4-E985-493F-87B4-98514EA3372D}" dt="2024-09-12T17:17:23.906" v="9"/>
          <ac:picMkLst>
            <pc:docMk/>
            <pc:sldMk cId="542294455" sldId="1061"/>
            <ac:picMk id="3" creationId="{26A108CB-C28B-AE4E-12C6-EAA6D414F14E}"/>
          </ac:picMkLst>
        </pc:picChg>
        <pc:picChg chg="del">
          <ac:chgData name="Jacquelyn Lau" userId="l85RfalM57zbmqOSM4ErCQKHM5L1FP4Xp7taohvEO88=" providerId="None" clId="Web-{CD75CCE4-E985-493F-87B4-98514EA3372D}" dt="2024-09-12T17:15:54.670" v="0"/>
          <ac:picMkLst>
            <pc:docMk/>
            <pc:sldMk cId="542294455" sldId="1061"/>
            <ac:picMk id="5" creationId="{DDD8CE24-F4FC-4FF7-8826-427C37435A4C}"/>
          </ac:picMkLst>
        </pc:picChg>
        <pc:picChg chg="add mod">
          <ac:chgData name="Jacquelyn Lau" userId="l85RfalM57zbmqOSM4ErCQKHM5L1FP4Xp7taohvEO88=" providerId="None" clId="Web-{CD75CCE4-E985-493F-87B4-98514EA3372D}" dt="2024-09-12T17:17:39.735" v="14" actId="1076"/>
          <ac:picMkLst>
            <pc:docMk/>
            <pc:sldMk cId="542294455" sldId="1061"/>
            <ac:picMk id="6" creationId="{833D836D-0FBB-95E2-FA16-08F96B616AF2}"/>
          </ac:picMkLst>
        </pc:picChg>
      </pc:sldChg>
    </pc:docChg>
  </pc:docChgLst>
  <pc:docChgLst>
    <pc:chgData name="Favian Franco" userId="zg41HWgRmXkjAwt0/KXY0RlutqQGyiSPa9bPiPcPFk8=" providerId="None" clId="Web-{22047864-DB55-4048-9E88-95E8987A8042}"/>
    <pc:docChg chg="modSld sldOrd">
      <pc:chgData name="Favian Franco" userId="zg41HWgRmXkjAwt0/KXY0RlutqQGyiSPa9bPiPcPFk8=" providerId="None" clId="Web-{22047864-DB55-4048-9E88-95E8987A8042}" dt="2024-09-12T17:11:23.339" v="4"/>
      <pc:docMkLst>
        <pc:docMk/>
      </pc:docMkLst>
      <pc:sldChg chg="modTransition">
        <pc:chgData name="Favian Franco" userId="zg41HWgRmXkjAwt0/KXY0RlutqQGyiSPa9bPiPcPFk8=" providerId="None" clId="Web-{22047864-DB55-4048-9E88-95E8987A8042}" dt="2024-09-12T17:11:16.885" v="2"/>
        <pc:sldMkLst>
          <pc:docMk/>
          <pc:sldMk cId="1839097463" sldId="261"/>
        </pc:sldMkLst>
      </pc:sldChg>
      <pc:sldChg chg="modTransition">
        <pc:chgData name="Favian Franco" userId="zg41HWgRmXkjAwt0/KXY0RlutqQGyiSPa9bPiPcPFk8=" providerId="None" clId="Web-{22047864-DB55-4048-9E88-95E8987A8042}" dt="2024-09-12T17:11:23.339" v="4"/>
        <pc:sldMkLst>
          <pc:docMk/>
          <pc:sldMk cId="1471114173" sldId="262"/>
        </pc:sldMkLst>
      </pc:sldChg>
      <pc:sldChg chg="ord">
        <pc:chgData name="Favian Franco" userId="zg41HWgRmXkjAwt0/KXY0RlutqQGyiSPa9bPiPcPFk8=" providerId="None" clId="Web-{22047864-DB55-4048-9E88-95E8987A8042}" dt="2024-09-12T17:06:38.786" v="1"/>
        <pc:sldMkLst>
          <pc:docMk/>
          <pc:sldMk cId="1164607758" sldId="667"/>
        </pc:sldMkLst>
      </pc:sldChg>
      <pc:sldChg chg="ord">
        <pc:chgData name="Favian Franco" userId="zg41HWgRmXkjAwt0/KXY0RlutqQGyiSPa9bPiPcPFk8=" providerId="None" clId="Web-{22047864-DB55-4048-9E88-95E8987A8042}" dt="2024-09-12T17:06:31.270" v="0"/>
        <pc:sldMkLst>
          <pc:docMk/>
          <pc:sldMk cId="2961898528" sldId="668"/>
        </pc:sldMkLst>
      </pc:sldChg>
      <pc:sldChg chg="modTransition">
        <pc:chgData name="Favian Franco" userId="zg41HWgRmXkjAwt0/KXY0RlutqQGyiSPa9bPiPcPFk8=" providerId="None" clId="Web-{22047864-DB55-4048-9E88-95E8987A8042}" dt="2024-09-12T17:11:19.651" v="3"/>
        <pc:sldMkLst>
          <pc:docMk/>
          <pc:sldMk cId="3703143281" sldId="1056"/>
        </pc:sldMkLst>
      </pc:sldChg>
    </pc:docChg>
  </pc:docChgLst>
  <pc:docChgLst>
    <pc:chgData name="Favian Franco" userId="zg41HWgRmXkjAwt0/KXY0RlutqQGyiSPa9bPiPcPFk8=" providerId="None" clId="Web-{6F10D53A-A35B-449F-A2F3-C1E0FDCBA351}"/>
    <pc:docChg chg="addSld delSld modSld sldOrd">
      <pc:chgData name="Favian Franco" userId="zg41HWgRmXkjAwt0/KXY0RlutqQGyiSPa9bPiPcPFk8=" providerId="None" clId="Web-{6F10D53A-A35B-449F-A2F3-C1E0FDCBA351}" dt="2024-09-12T16:26:33.825" v="45"/>
      <pc:docMkLst>
        <pc:docMk/>
      </pc:docMkLst>
      <pc:sldChg chg="mod modShow">
        <pc:chgData name="Favian Franco" userId="zg41HWgRmXkjAwt0/KXY0RlutqQGyiSPa9bPiPcPFk8=" providerId="None" clId="Web-{6F10D53A-A35B-449F-A2F3-C1E0FDCBA351}" dt="2024-09-12T16:24:19.004" v="28"/>
        <pc:sldMkLst>
          <pc:docMk/>
          <pc:sldMk cId="2646332486" sldId="592"/>
        </pc:sldMkLst>
      </pc:sldChg>
      <pc:sldChg chg="modSp">
        <pc:chgData name="Favian Franco" userId="zg41HWgRmXkjAwt0/KXY0RlutqQGyiSPa9bPiPcPFk8=" providerId="None" clId="Web-{6F10D53A-A35B-449F-A2F3-C1E0FDCBA351}" dt="2024-09-12T16:24:45.646" v="44" actId="20577"/>
        <pc:sldMkLst>
          <pc:docMk/>
          <pc:sldMk cId="61203580" sldId="628"/>
        </pc:sldMkLst>
        <pc:spChg chg="mod">
          <ac:chgData name="Favian Franco" userId="zg41HWgRmXkjAwt0/KXY0RlutqQGyiSPa9bPiPcPFk8=" providerId="None" clId="Web-{6F10D53A-A35B-449F-A2F3-C1E0FDCBA351}" dt="2024-09-12T16:24:45.646" v="44" actId="20577"/>
          <ac:spMkLst>
            <pc:docMk/>
            <pc:sldMk cId="61203580" sldId="628"/>
            <ac:spMk id="4" creationId="{00000000-0000-0000-0000-000000000000}"/>
          </ac:spMkLst>
        </pc:spChg>
      </pc:sldChg>
      <pc:sldChg chg="mod modShow">
        <pc:chgData name="Favian Franco" userId="zg41HWgRmXkjAwt0/KXY0RlutqQGyiSPa9bPiPcPFk8=" providerId="None" clId="Web-{6F10D53A-A35B-449F-A2F3-C1E0FDCBA351}" dt="2024-09-12T16:24:18.910" v="27"/>
        <pc:sldMkLst>
          <pc:docMk/>
          <pc:sldMk cId="3233349674" sldId="632"/>
        </pc:sldMkLst>
      </pc:sldChg>
      <pc:sldChg chg="mod modShow">
        <pc:chgData name="Favian Franco" userId="zg41HWgRmXkjAwt0/KXY0RlutqQGyiSPa9bPiPcPFk8=" providerId="None" clId="Web-{6F10D53A-A35B-449F-A2F3-C1E0FDCBA351}" dt="2024-09-12T16:24:19.082" v="30"/>
        <pc:sldMkLst>
          <pc:docMk/>
          <pc:sldMk cId="1164607758" sldId="667"/>
        </pc:sldMkLst>
      </pc:sldChg>
      <pc:sldChg chg="mod modShow">
        <pc:chgData name="Favian Franco" userId="zg41HWgRmXkjAwt0/KXY0RlutqQGyiSPa9bPiPcPFk8=" providerId="None" clId="Web-{6F10D53A-A35B-449F-A2F3-C1E0FDCBA351}" dt="2024-09-12T16:24:19.035" v="29"/>
        <pc:sldMkLst>
          <pc:docMk/>
          <pc:sldMk cId="2961898528" sldId="668"/>
        </pc:sldMkLst>
      </pc:sldChg>
      <pc:sldChg chg="mod modShow">
        <pc:chgData name="Favian Franco" userId="zg41HWgRmXkjAwt0/KXY0RlutqQGyiSPa9bPiPcPFk8=" providerId="None" clId="Web-{6F10D53A-A35B-449F-A2F3-C1E0FDCBA351}" dt="2024-09-12T16:24:19.113" v="31"/>
        <pc:sldMkLst>
          <pc:docMk/>
          <pc:sldMk cId="2376077072" sldId="669"/>
        </pc:sldMkLst>
      </pc:sldChg>
      <pc:sldChg chg="mod modShow">
        <pc:chgData name="Favian Franco" userId="zg41HWgRmXkjAwt0/KXY0RlutqQGyiSPa9bPiPcPFk8=" providerId="None" clId="Web-{6F10D53A-A35B-449F-A2F3-C1E0FDCBA351}" dt="2024-09-12T16:24:19.160" v="32"/>
        <pc:sldMkLst>
          <pc:docMk/>
          <pc:sldMk cId="2692685242" sldId="670"/>
        </pc:sldMkLst>
      </pc:sldChg>
      <pc:sldChg chg="modSp add del ord replId">
        <pc:chgData name="Favian Franco" userId="zg41HWgRmXkjAwt0/KXY0RlutqQGyiSPa9bPiPcPFk8=" providerId="None" clId="Web-{6F10D53A-A35B-449F-A2F3-C1E0FDCBA351}" dt="2024-09-12T16:26:33.825" v="45"/>
        <pc:sldMkLst>
          <pc:docMk/>
          <pc:sldMk cId="1446568328" sldId="1071"/>
        </pc:sldMkLst>
        <pc:spChg chg="mod">
          <ac:chgData name="Favian Franco" userId="zg41HWgRmXkjAwt0/KXY0RlutqQGyiSPa9bPiPcPFk8=" providerId="None" clId="Web-{6F10D53A-A35B-449F-A2F3-C1E0FDCBA351}" dt="2024-09-12T16:10:52.250" v="10" actId="20577"/>
          <ac:spMkLst>
            <pc:docMk/>
            <pc:sldMk cId="1446568328" sldId="1071"/>
            <ac:spMk id="4" creationId="{00000000-0000-0000-0000-000000000000}"/>
          </ac:spMkLst>
        </pc:spChg>
        <pc:spChg chg="mod">
          <ac:chgData name="Favian Franco" userId="zg41HWgRmXkjAwt0/KXY0RlutqQGyiSPa9bPiPcPFk8=" providerId="None" clId="Web-{6F10D53A-A35B-449F-A2F3-C1E0FDCBA351}" dt="2024-09-12T16:11:09.314" v="20" actId="20577"/>
          <ac:spMkLst>
            <pc:docMk/>
            <pc:sldMk cId="1446568328" sldId="1071"/>
            <ac:spMk id="5" creationId="{00000000-0000-0000-0000-000000000000}"/>
          </ac:spMkLst>
        </pc:spChg>
      </pc:sldChg>
    </pc:docChg>
  </pc:docChgLst>
  <pc:docChgLst>
    <pc:chgData name="Favian Franco" userId="zg41HWgRmXkjAwt0/KXY0RlutqQGyiSPa9bPiPcPFk8=" providerId="None" clId="Web-{78549FD6-DDF0-4BCB-A5D0-A351B4CF6517}"/>
    <pc:docChg chg="modSld">
      <pc:chgData name="Favian Franco" userId="zg41HWgRmXkjAwt0/KXY0RlutqQGyiSPa9bPiPcPFk8=" providerId="None" clId="Web-{78549FD6-DDF0-4BCB-A5D0-A351B4CF6517}" dt="2024-09-12T00:15:53.195" v="8" actId="20577"/>
      <pc:docMkLst>
        <pc:docMk/>
      </pc:docMkLst>
      <pc:sldChg chg="modSp">
        <pc:chgData name="Favian Franco" userId="zg41HWgRmXkjAwt0/KXY0RlutqQGyiSPa9bPiPcPFk8=" providerId="None" clId="Web-{78549FD6-DDF0-4BCB-A5D0-A351B4CF6517}" dt="2024-09-12T00:15:53.195" v="8" actId="20577"/>
        <pc:sldMkLst>
          <pc:docMk/>
          <pc:sldMk cId="1370325745" sldId="665"/>
        </pc:sldMkLst>
        <pc:spChg chg="mod">
          <ac:chgData name="Favian Franco" userId="zg41HWgRmXkjAwt0/KXY0RlutqQGyiSPa9bPiPcPFk8=" providerId="None" clId="Web-{78549FD6-DDF0-4BCB-A5D0-A351B4CF6517}" dt="2024-09-12T00:15:53.195" v="8" actId="20577"/>
          <ac:spMkLst>
            <pc:docMk/>
            <pc:sldMk cId="1370325745" sldId="665"/>
            <ac:spMk id="4" creationId="{00000000-0000-0000-0000-000000000000}"/>
          </ac:spMkLst>
        </pc:spChg>
      </pc:sldChg>
    </pc:docChg>
  </pc:docChgLst>
  <pc:docChgLst>
    <pc:chgData name="Favian Franco" userId="zg41HWgRmXkjAwt0/KXY0RlutqQGyiSPa9bPiPcPFk8=" providerId="None" clId="Web-{531B04D8-D6D7-46F8-A847-F12592B92FED}"/>
    <pc:docChg chg="addSld delSld modSld sldOrd">
      <pc:chgData name="Favian Franco" userId="zg41HWgRmXkjAwt0/KXY0RlutqQGyiSPa9bPiPcPFk8=" providerId="None" clId="Web-{531B04D8-D6D7-46F8-A847-F12592B92FED}" dt="2024-09-11T23:23:44.552" v="2541" actId="1076"/>
      <pc:docMkLst>
        <pc:docMk/>
      </pc:docMkLst>
      <pc:sldChg chg="modSp add">
        <pc:chgData name="Favian Franco" userId="zg41HWgRmXkjAwt0/KXY0RlutqQGyiSPa9bPiPcPFk8=" providerId="None" clId="Web-{531B04D8-D6D7-46F8-A847-F12592B92FED}" dt="2024-09-11T23:05:52.431" v="2436" actId="1076"/>
        <pc:sldMkLst>
          <pc:docMk/>
          <pc:sldMk cId="1839097463" sldId="261"/>
        </pc:sldMkLst>
        <pc:spChg chg="mod">
          <ac:chgData name="Favian Franco" userId="zg41HWgRmXkjAwt0/KXY0RlutqQGyiSPa9bPiPcPFk8=" providerId="None" clId="Web-{531B04D8-D6D7-46F8-A847-F12592B92FED}" dt="2024-09-11T23:05:33.165" v="2432" actId="1076"/>
          <ac:spMkLst>
            <pc:docMk/>
            <pc:sldMk cId="1839097463" sldId="261"/>
            <ac:spMk id="12" creationId="{DA1B6A02-AA8A-A80E-1B33-77780139F89E}"/>
          </ac:spMkLst>
        </pc:spChg>
        <pc:spChg chg="mod">
          <ac:chgData name="Favian Franco" userId="zg41HWgRmXkjAwt0/KXY0RlutqQGyiSPa9bPiPcPFk8=" providerId="None" clId="Web-{531B04D8-D6D7-46F8-A847-F12592B92FED}" dt="2024-09-11T23:05:29.806" v="2431" actId="20577"/>
          <ac:spMkLst>
            <pc:docMk/>
            <pc:sldMk cId="1839097463" sldId="261"/>
            <ac:spMk id="21" creationId="{C148F79F-6B8E-9082-20D3-E956C2D56EB7}"/>
          </ac:spMkLst>
        </pc:spChg>
        <pc:grpChg chg="mod">
          <ac:chgData name="Favian Franco" userId="zg41HWgRmXkjAwt0/KXY0RlutqQGyiSPa9bPiPcPFk8=" providerId="None" clId="Web-{531B04D8-D6D7-46F8-A847-F12592B92FED}" dt="2024-09-11T23:05:52.431" v="2436" actId="1076"/>
          <ac:grpSpMkLst>
            <pc:docMk/>
            <pc:sldMk cId="1839097463" sldId="261"/>
            <ac:grpSpMk id="8" creationId="{64A01236-D3E2-A881-CF33-BD283895053F}"/>
          </ac:grpSpMkLst>
        </pc:grpChg>
        <pc:grpChg chg="mod">
          <ac:chgData name="Favian Franco" userId="zg41HWgRmXkjAwt0/KXY0RlutqQGyiSPa9bPiPcPFk8=" providerId="None" clId="Web-{531B04D8-D6D7-46F8-A847-F12592B92FED}" dt="2024-09-11T23:05:42.759" v="2433" actId="14100"/>
          <ac:grpSpMkLst>
            <pc:docMk/>
            <pc:sldMk cId="1839097463" sldId="261"/>
            <ac:grpSpMk id="25" creationId="{9808E08B-7BF7-CBB4-64CD-66069FC0D20B}"/>
          </ac:grpSpMkLst>
        </pc:grpChg>
        <pc:picChg chg="mod">
          <ac:chgData name="Favian Franco" userId="zg41HWgRmXkjAwt0/KXY0RlutqQGyiSPa9bPiPcPFk8=" providerId="None" clId="Web-{531B04D8-D6D7-46F8-A847-F12592B92FED}" dt="2024-09-11T23:05:45.400" v="2434" actId="1076"/>
          <ac:picMkLst>
            <pc:docMk/>
            <pc:sldMk cId="1839097463" sldId="261"/>
            <ac:picMk id="11" creationId="{2F9355CE-F3EC-DF39-6163-23F0D9C28CD6}"/>
          </ac:picMkLst>
        </pc:picChg>
        <pc:picChg chg="mod">
          <ac:chgData name="Favian Franco" userId="zg41HWgRmXkjAwt0/KXY0RlutqQGyiSPa9bPiPcPFk8=" providerId="None" clId="Web-{531B04D8-D6D7-46F8-A847-F12592B92FED}" dt="2024-09-11T23:05:47.525" v="2435" actId="1076"/>
          <ac:picMkLst>
            <pc:docMk/>
            <pc:sldMk cId="1839097463" sldId="261"/>
            <ac:picMk id="13" creationId="{EB97CF8E-4D2A-C8D4-0035-D34019353B3A}"/>
          </ac:picMkLst>
        </pc:picChg>
      </pc:sldChg>
      <pc:sldChg chg="addSp delSp modSp add">
        <pc:chgData name="Favian Franco" userId="zg41HWgRmXkjAwt0/KXY0RlutqQGyiSPa9bPiPcPFk8=" providerId="None" clId="Web-{531B04D8-D6D7-46F8-A847-F12592B92FED}" dt="2024-09-11T22:57:12.371" v="2350" actId="14100"/>
        <pc:sldMkLst>
          <pc:docMk/>
          <pc:sldMk cId="1471114173" sldId="262"/>
        </pc:sldMkLst>
        <pc:grpChg chg="add del mod">
          <ac:chgData name="Favian Franco" userId="zg41HWgRmXkjAwt0/KXY0RlutqQGyiSPa9bPiPcPFk8=" providerId="None" clId="Web-{531B04D8-D6D7-46F8-A847-F12592B92FED}" dt="2024-09-11T22:57:12.371" v="2350" actId="14100"/>
          <ac:grpSpMkLst>
            <pc:docMk/>
            <pc:sldMk cId="1471114173" sldId="262"/>
            <ac:grpSpMk id="32" creationId="{3FF39C51-61D7-7E34-C51B-14683B67B258}"/>
          </ac:grpSpMkLst>
        </pc:grpChg>
      </pc:sldChg>
      <pc:sldChg chg="modSp add del ord">
        <pc:chgData name="Favian Franco" userId="zg41HWgRmXkjAwt0/KXY0RlutqQGyiSPa9bPiPcPFk8=" providerId="None" clId="Web-{531B04D8-D6D7-46F8-A847-F12592B92FED}" dt="2024-09-11T22:56:22.120" v="2345" actId="20577"/>
        <pc:sldMkLst>
          <pc:docMk/>
          <pc:sldMk cId="808094188" sldId="510"/>
        </pc:sldMkLst>
        <pc:spChg chg="mod">
          <ac:chgData name="Favian Franco" userId="zg41HWgRmXkjAwt0/KXY0RlutqQGyiSPa9bPiPcPFk8=" providerId="None" clId="Web-{531B04D8-D6D7-46F8-A847-F12592B92FED}" dt="2024-09-11T22:56:22.120" v="2345" actId="20577"/>
          <ac:spMkLst>
            <pc:docMk/>
            <pc:sldMk cId="808094188" sldId="510"/>
            <ac:spMk id="5" creationId="{00000000-0000-0000-0000-000000000000}"/>
          </ac:spMkLst>
        </pc:spChg>
      </pc:sldChg>
      <pc:sldChg chg="add del">
        <pc:chgData name="Favian Franco" userId="zg41HWgRmXkjAwt0/KXY0RlutqQGyiSPa9bPiPcPFk8=" providerId="None" clId="Web-{531B04D8-D6D7-46F8-A847-F12592B92FED}" dt="2024-09-11T23:10:34.969" v="2468"/>
        <pc:sldMkLst>
          <pc:docMk/>
          <pc:sldMk cId="3562837925" sldId="545"/>
        </pc:sldMkLst>
      </pc:sldChg>
      <pc:sldChg chg="modSp add del">
        <pc:chgData name="Favian Franco" userId="zg41HWgRmXkjAwt0/KXY0RlutqQGyiSPa9bPiPcPFk8=" providerId="None" clId="Web-{531B04D8-D6D7-46F8-A847-F12592B92FED}" dt="2024-09-11T23:06:23.260" v="2439" actId="1076"/>
        <pc:sldMkLst>
          <pc:docMk/>
          <pc:sldMk cId="1159789337" sldId="547"/>
        </pc:sldMkLst>
        <pc:spChg chg="mod">
          <ac:chgData name="Favian Franco" userId="zg41HWgRmXkjAwt0/KXY0RlutqQGyiSPa9bPiPcPFk8=" providerId="None" clId="Web-{531B04D8-D6D7-46F8-A847-F12592B92FED}" dt="2024-09-11T23:06:23.260" v="2439" actId="1076"/>
          <ac:spMkLst>
            <pc:docMk/>
            <pc:sldMk cId="1159789337" sldId="547"/>
            <ac:spMk id="7" creationId="{FBBE87A2-B5D9-460F-8BF7-2363B0AA0804}"/>
          </ac:spMkLst>
        </pc:spChg>
      </pc:sldChg>
      <pc:sldChg chg="modSp add del">
        <pc:chgData name="Favian Franco" userId="zg41HWgRmXkjAwt0/KXY0RlutqQGyiSPa9bPiPcPFk8=" providerId="None" clId="Web-{531B04D8-D6D7-46F8-A847-F12592B92FED}" dt="2024-09-11T23:06:16.526" v="2438" actId="1076"/>
        <pc:sldMkLst>
          <pc:docMk/>
          <pc:sldMk cId="92409091" sldId="548"/>
        </pc:sldMkLst>
        <pc:spChg chg="mod">
          <ac:chgData name="Favian Franco" userId="zg41HWgRmXkjAwt0/KXY0RlutqQGyiSPa9bPiPcPFk8=" providerId="None" clId="Web-{531B04D8-D6D7-46F8-A847-F12592B92FED}" dt="2024-09-11T23:06:12.057" v="2437" actId="1076"/>
          <ac:spMkLst>
            <pc:docMk/>
            <pc:sldMk cId="92409091" sldId="548"/>
            <ac:spMk id="6" creationId="{C617BC7C-DDCE-47AE-B18C-59D9F2B66BCC}"/>
          </ac:spMkLst>
        </pc:spChg>
        <pc:graphicFrameChg chg="mod">
          <ac:chgData name="Favian Franco" userId="zg41HWgRmXkjAwt0/KXY0RlutqQGyiSPa9bPiPcPFk8=" providerId="None" clId="Web-{531B04D8-D6D7-46F8-A847-F12592B92FED}" dt="2024-09-11T23:06:16.526" v="2438" actId="1076"/>
          <ac:graphicFrameMkLst>
            <pc:docMk/>
            <pc:sldMk cId="92409091" sldId="548"/>
            <ac:graphicFrameMk id="5" creationId="{5D27FAB9-71A7-4DDC-8E57-62B6A8A19695}"/>
          </ac:graphicFrameMkLst>
        </pc:graphicFrameChg>
      </pc:sldChg>
      <pc:sldChg chg="add del">
        <pc:chgData name="Favian Franco" userId="zg41HWgRmXkjAwt0/KXY0RlutqQGyiSPa9bPiPcPFk8=" providerId="None" clId="Web-{531B04D8-D6D7-46F8-A847-F12592B92FED}" dt="2024-09-11T22:12:30.157" v="1615"/>
        <pc:sldMkLst>
          <pc:docMk/>
          <pc:sldMk cId="2459086384" sldId="550"/>
        </pc:sldMkLst>
      </pc:sldChg>
      <pc:sldChg chg="modSp add">
        <pc:chgData name="Favian Franco" userId="zg41HWgRmXkjAwt0/KXY0RlutqQGyiSPa9bPiPcPFk8=" providerId="None" clId="Web-{531B04D8-D6D7-46F8-A847-F12592B92FED}" dt="2024-09-11T23:02:34.895" v="2412" actId="20577"/>
        <pc:sldMkLst>
          <pc:docMk/>
          <pc:sldMk cId="4105406272" sldId="551"/>
        </pc:sldMkLst>
        <pc:spChg chg="mod">
          <ac:chgData name="Favian Franco" userId="zg41HWgRmXkjAwt0/KXY0RlutqQGyiSPa9bPiPcPFk8=" providerId="None" clId="Web-{531B04D8-D6D7-46F8-A847-F12592B92FED}" dt="2024-09-11T23:02:34.895" v="2412" actId="20577"/>
          <ac:spMkLst>
            <pc:docMk/>
            <pc:sldMk cId="4105406272" sldId="551"/>
            <ac:spMk id="2" creationId="{5E44D64E-EB7A-4CAE-95C9-4679D1AA54E5}"/>
          </ac:spMkLst>
        </pc:spChg>
        <pc:spChg chg="mod">
          <ac:chgData name="Favian Franco" userId="zg41HWgRmXkjAwt0/KXY0RlutqQGyiSPa9bPiPcPFk8=" providerId="None" clId="Web-{531B04D8-D6D7-46F8-A847-F12592B92FED}" dt="2024-09-11T22:16:11.141" v="1632" actId="1076"/>
          <ac:spMkLst>
            <pc:docMk/>
            <pc:sldMk cId="4105406272" sldId="551"/>
            <ac:spMk id="4" creationId="{A4A6FB4D-2D3A-41BF-820B-C34BDDD3347D}"/>
          </ac:spMkLst>
        </pc:spChg>
      </pc:sldChg>
      <pc:sldChg chg="modSp add">
        <pc:chgData name="Favian Franco" userId="zg41HWgRmXkjAwt0/KXY0RlutqQGyiSPa9bPiPcPFk8=" providerId="None" clId="Web-{531B04D8-D6D7-46F8-A847-F12592B92FED}" dt="2024-09-11T22:17:12.880" v="1644" actId="1076"/>
        <pc:sldMkLst>
          <pc:docMk/>
          <pc:sldMk cId="2964297405" sldId="552"/>
        </pc:sldMkLst>
        <pc:spChg chg="mod">
          <ac:chgData name="Favian Franco" userId="zg41HWgRmXkjAwt0/KXY0RlutqQGyiSPa9bPiPcPFk8=" providerId="None" clId="Web-{531B04D8-D6D7-46F8-A847-F12592B92FED}" dt="2024-09-11T22:17:10.020" v="1643" actId="1076"/>
          <ac:spMkLst>
            <pc:docMk/>
            <pc:sldMk cId="2964297405" sldId="552"/>
            <ac:spMk id="2" creationId="{C4DEE9D0-34F4-429B-AC4F-56AF5C5AC9BD}"/>
          </ac:spMkLst>
        </pc:spChg>
        <pc:spChg chg="mod">
          <ac:chgData name="Favian Franco" userId="zg41HWgRmXkjAwt0/KXY0RlutqQGyiSPa9bPiPcPFk8=" providerId="None" clId="Web-{531B04D8-D6D7-46F8-A847-F12592B92FED}" dt="2024-09-11T22:17:07.364" v="1642" actId="1076"/>
          <ac:spMkLst>
            <pc:docMk/>
            <pc:sldMk cId="2964297405" sldId="552"/>
            <ac:spMk id="4" creationId="{4D024E3F-8920-4A3D-A1B2-7179288CB82B}"/>
          </ac:spMkLst>
        </pc:spChg>
        <pc:spChg chg="mod">
          <ac:chgData name="Favian Franco" userId="zg41HWgRmXkjAwt0/KXY0RlutqQGyiSPa9bPiPcPFk8=" providerId="None" clId="Web-{531B04D8-D6D7-46F8-A847-F12592B92FED}" dt="2024-09-11T22:17:12.880" v="1644" actId="1076"/>
          <ac:spMkLst>
            <pc:docMk/>
            <pc:sldMk cId="2964297405" sldId="552"/>
            <ac:spMk id="7" creationId="{4B5CB475-60D6-4E8F-A425-8BF20AA57C7C}"/>
          </ac:spMkLst>
        </pc:spChg>
      </pc:sldChg>
      <pc:sldChg chg="modSp add">
        <pc:chgData name="Favian Franco" userId="zg41HWgRmXkjAwt0/KXY0RlutqQGyiSPa9bPiPcPFk8=" providerId="None" clId="Web-{531B04D8-D6D7-46F8-A847-F12592B92FED}" dt="2024-09-11T23:03:00.286" v="2416" actId="20577"/>
        <pc:sldMkLst>
          <pc:docMk/>
          <pc:sldMk cId="3677393227" sldId="553"/>
        </pc:sldMkLst>
        <pc:spChg chg="mod">
          <ac:chgData name="Favian Franco" userId="zg41HWgRmXkjAwt0/KXY0RlutqQGyiSPa9bPiPcPFk8=" providerId="None" clId="Web-{531B04D8-D6D7-46F8-A847-F12592B92FED}" dt="2024-09-11T23:03:00.286" v="2416" actId="20577"/>
          <ac:spMkLst>
            <pc:docMk/>
            <pc:sldMk cId="3677393227" sldId="553"/>
            <ac:spMk id="2" creationId="{BA70B71F-D0B4-4C8C-B7EC-B91E2AE18A6A}"/>
          </ac:spMkLst>
        </pc:spChg>
        <pc:spChg chg="mod">
          <ac:chgData name="Favian Franco" userId="zg41HWgRmXkjAwt0/KXY0RlutqQGyiSPa9bPiPcPFk8=" providerId="None" clId="Web-{531B04D8-D6D7-46F8-A847-F12592B92FED}" dt="2024-09-11T22:16:23.501" v="1633" actId="1076"/>
          <ac:spMkLst>
            <pc:docMk/>
            <pc:sldMk cId="3677393227" sldId="553"/>
            <ac:spMk id="4" creationId="{7BCB1A2A-D635-4244-8372-6061C55F0EE9}"/>
          </ac:spMkLst>
        </pc:spChg>
      </pc:sldChg>
      <pc:sldChg chg="modSp add ord">
        <pc:chgData name="Favian Franco" userId="zg41HWgRmXkjAwt0/KXY0RlutqQGyiSPa9bPiPcPFk8=" providerId="None" clId="Web-{531B04D8-D6D7-46F8-A847-F12592B92FED}" dt="2024-09-11T23:17:17.105" v="2510" actId="20577"/>
        <pc:sldMkLst>
          <pc:docMk/>
          <pc:sldMk cId="2646332486" sldId="592"/>
        </pc:sldMkLst>
        <pc:spChg chg="mod">
          <ac:chgData name="Favian Franco" userId="zg41HWgRmXkjAwt0/KXY0RlutqQGyiSPa9bPiPcPFk8=" providerId="None" clId="Web-{531B04D8-D6D7-46F8-A847-F12592B92FED}" dt="2024-09-11T23:17:17.105" v="2510" actId="20577"/>
          <ac:spMkLst>
            <pc:docMk/>
            <pc:sldMk cId="2646332486" sldId="592"/>
            <ac:spMk id="6" creationId="{12119F59-4A4B-4E94-806E-6EB977912614}"/>
          </ac:spMkLst>
        </pc:spChg>
        <pc:spChg chg="mod">
          <ac:chgData name="Favian Franco" userId="zg41HWgRmXkjAwt0/KXY0RlutqQGyiSPa9bPiPcPFk8=" providerId="None" clId="Web-{531B04D8-D6D7-46F8-A847-F12592B92FED}" dt="2024-09-11T21:23:47.204" v="86" actId="1076"/>
          <ac:spMkLst>
            <pc:docMk/>
            <pc:sldMk cId="2646332486" sldId="592"/>
            <ac:spMk id="7" creationId="{C03DDBF6-A3C2-4AAE-837C-0FF9EE4C1ECE}"/>
          </ac:spMkLst>
        </pc:spChg>
      </pc:sldChg>
      <pc:sldChg chg="modSp">
        <pc:chgData name="Favian Franco" userId="zg41HWgRmXkjAwt0/KXY0RlutqQGyiSPa9bPiPcPFk8=" providerId="None" clId="Web-{531B04D8-D6D7-46F8-A847-F12592B92FED}" dt="2024-09-11T23:15:57.899" v="2495" actId="20577"/>
        <pc:sldMkLst>
          <pc:docMk/>
          <pc:sldMk cId="61203580" sldId="628"/>
        </pc:sldMkLst>
        <pc:spChg chg="mod">
          <ac:chgData name="Favian Franco" userId="zg41HWgRmXkjAwt0/KXY0RlutqQGyiSPa9bPiPcPFk8=" providerId="None" clId="Web-{531B04D8-D6D7-46F8-A847-F12592B92FED}" dt="2024-09-11T23:15:57.899" v="2495" actId="20577"/>
          <ac:spMkLst>
            <pc:docMk/>
            <pc:sldMk cId="61203580" sldId="628"/>
            <ac:spMk id="4" creationId="{00000000-0000-0000-0000-000000000000}"/>
          </ac:spMkLst>
        </pc:spChg>
      </pc:sldChg>
      <pc:sldChg chg="modSp add ord">
        <pc:chgData name="Favian Franco" userId="zg41HWgRmXkjAwt0/KXY0RlutqQGyiSPa9bPiPcPFk8=" providerId="None" clId="Web-{531B04D8-D6D7-46F8-A847-F12592B92FED}" dt="2024-09-11T21:55:04.334" v="961" actId="20577"/>
        <pc:sldMkLst>
          <pc:docMk/>
          <pc:sldMk cId="3233349674" sldId="632"/>
        </pc:sldMkLst>
        <pc:spChg chg="mod">
          <ac:chgData name="Favian Franco" userId="zg41HWgRmXkjAwt0/KXY0RlutqQGyiSPa9bPiPcPFk8=" providerId="None" clId="Web-{531B04D8-D6D7-46F8-A847-F12592B92FED}" dt="2024-09-11T21:55:04.334" v="961" actId="20577"/>
          <ac:spMkLst>
            <pc:docMk/>
            <pc:sldMk cId="3233349674" sldId="632"/>
            <ac:spMk id="9" creationId="{218F57EA-71AC-407F-B4FD-6230402FAD81}"/>
          </ac:spMkLst>
        </pc:spChg>
      </pc:sldChg>
      <pc:sldChg chg="addSp delSp modSp">
        <pc:chgData name="Favian Franco" userId="zg41HWgRmXkjAwt0/KXY0RlutqQGyiSPa9bPiPcPFk8=" providerId="None" clId="Web-{531B04D8-D6D7-46F8-A847-F12592B92FED}" dt="2024-09-11T22:08:12.686" v="1466" actId="20577"/>
        <pc:sldMkLst>
          <pc:docMk/>
          <pc:sldMk cId="2726883218" sldId="662"/>
        </pc:sldMkLst>
        <pc:spChg chg="mod">
          <ac:chgData name="Favian Franco" userId="zg41HWgRmXkjAwt0/KXY0RlutqQGyiSPa9bPiPcPFk8=" providerId="None" clId="Web-{531B04D8-D6D7-46F8-A847-F12592B92FED}" dt="2024-09-11T22:08:12.686" v="1466" actId="20577"/>
          <ac:spMkLst>
            <pc:docMk/>
            <pc:sldMk cId="2726883218" sldId="662"/>
            <ac:spMk id="5" creationId="{00000000-0000-0000-0000-000000000000}"/>
          </ac:spMkLst>
        </pc:spChg>
        <pc:picChg chg="add del mod">
          <ac:chgData name="Favian Franco" userId="zg41HWgRmXkjAwt0/KXY0RlutqQGyiSPa9bPiPcPFk8=" providerId="None" clId="Web-{531B04D8-D6D7-46F8-A847-F12592B92FED}" dt="2024-09-11T22:04:24.733" v="1307"/>
          <ac:picMkLst>
            <pc:docMk/>
            <pc:sldMk cId="2726883218" sldId="662"/>
            <ac:picMk id="2" creationId="{A9EAC8DD-D6F1-F9A9-5F91-8195519821BD}"/>
          </ac:picMkLst>
        </pc:picChg>
      </pc:sldChg>
      <pc:sldChg chg="del ord">
        <pc:chgData name="Favian Franco" userId="zg41HWgRmXkjAwt0/KXY0RlutqQGyiSPa9bPiPcPFk8=" providerId="None" clId="Web-{531B04D8-D6D7-46F8-A847-F12592B92FED}" dt="2024-09-11T22:46:17.985" v="2232"/>
        <pc:sldMkLst>
          <pc:docMk/>
          <pc:sldMk cId="164329728" sldId="663"/>
        </pc:sldMkLst>
      </pc:sldChg>
      <pc:sldChg chg="add del">
        <pc:chgData name="Favian Franco" userId="zg41HWgRmXkjAwt0/KXY0RlutqQGyiSPa9bPiPcPFk8=" providerId="None" clId="Web-{531B04D8-D6D7-46F8-A847-F12592B92FED}" dt="2024-09-11T22:07:20.761" v="1448"/>
        <pc:sldMkLst>
          <pc:docMk/>
          <pc:sldMk cId="1178025676" sldId="664"/>
        </pc:sldMkLst>
      </pc:sldChg>
      <pc:sldChg chg="addSp modSp">
        <pc:chgData name="Favian Franco" userId="zg41HWgRmXkjAwt0/KXY0RlutqQGyiSPa9bPiPcPFk8=" providerId="None" clId="Web-{531B04D8-D6D7-46F8-A847-F12592B92FED}" dt="2024-09-11T22:54:39.602" v="2313" actId="20577"/>
        <pc:sldMkLst>
          <pc:docMk/>
          <pc:sldMk cId="1370325745" sldId="665"/>
        </pc:sldMkLst>
        <pc:spChg chg="mod">
          <ac:chgData name="Favian Franco" userId="zg41HWgRmXkjAwt0/KXY0RlutqQGyiSPa9bPiPcPFk8=" providerId="None" clId="Web-{531B04D8-D6D7-46F8-A847-F12592B92FED}" dt="2024-09-11T22:54:39.602" v="2313" actId="20577"/>
          <ac:spMkLst>
            <pc:docMk/>
            <pc:sldMk cId="1370325745" sldId="665"/>
            <ac:spMk id="2" creationId="{00000000-0000-0000-0000-000000000000}"/>
          </ac:spMkLst>
        </pc:spChg>
        <pc:spChg chg="mod">
          <ac:chgData name="Favian Franco" userId="zg41HWgRmXkjAwt0/KXY0RlutqQGyiSPa9bPiPcPFk8=" providerId="None" clId="Web-{531B04D8-D6D7-46F8-A847-F12592B92FED}" dt="2024-09-11T22:54:33.227" v="2312" actId="20577"/>
          <ac:spMkLst>
            <pc:docMk/>
            <pc:sldMk cId="1370325745" sldId="665"/>
            <ac:spMk id="4" creationId="{00000000-0000-0000-0000-000000000000}"/>
          </ac:spMkLst>
        </pc:spChg>
        <pc:picChg chg="add mod">
          <ac:chgData name="Favian Franco" userId="zg41HWgRmXkjAwt0/KXY0RlutqQGyiSPa9bPiPcPFk8=" providerId="None" clId="Web-{531B04D8-D6D7-46F8-A847-F12592B92FED}" dt="2024-09-11T22:37:54.732" v="2132" actId="1076"/>
          <ac:picMkLst>
            <pc:docMk/>
            <pc:sldMk cId="1370325745" sldId="665"/>
            <ac:picMk id="3" creationId="{6529C37F-C05F-30F1-9791-1E6854A25C96}"/>
          </ac:picMkLst>
        </pc:picChg>
      </pc:sldChg>
      <pc:sldChg chg="addSp delSp modSp">
        <pc:chgData name="Favian Franco" userId="zg41HWgRmXkjAwt0/KXY0RlutqQGyiSPa9bPiPcPFk8=" providerId="None" clId="Web-{531B04D8-D6D7-46F8-A847-F12592B92FED}" dt="2024-09-11T23:22:14.799" v="2531" actId="20577"/>
        <pc:sldMkLst>
          <pc:docMk/>
          <pc:sldMk cId="65266737" sldId="666"/>
        </pc:sldMkLst>
        <pc:spChg chg="mod">
          <ac:chgData name="Favian Franco" userId="zg41HWgRmXkjAwt0/KXY0RlutqQGyiSPa9bPiPcPFk8=" providerId="None" clId="Web-{531B04D8-D6D7-46F8-A847-F12592B92FED}" dt="2024-09-11T23:22:14.799" v="2531" actId="20577"/>
          <ac:spMkLst>
            <pc:docMk/>
            <pc:sldMk cId="65266737" sldId="666"/>
            <ac:spMk id="2" creationId="{00000000-0000-0000-0000-000000000000}"/>
          </ac:spMkLst>
        </pc:spChg>
        <pc:spChg chg="mod">
          <ac:chgData name="Favian Franco" userId="zg41HWgRmXkjAwt0/KXY0RlutqQGyiSPa9bPiPcPFk8=" providerId="None" clId="Web-{531B04D8-D6D7-46F8-A847-F12592B92FED}" dt="2024-09-11T22:53:24.475" v="2295" actId="1076"/>
          <ac:spMkLst>
            <pc:docMk/>
            <pc:sldMk cId="65266737" sldId="666"/>
            <ac:spMk id="4" creationId="{00000000-0000-0000-0000-000000000000}"/>
          </ac:spMkLst>
        </pc:spChg>
        <pc:picChg chg="add del mod">
          <ac:chgData name="Favian Franco" userId="zg41HWgRmXkjAwt0/KXY0RlutqQGyiSPa9bPiPcPFk8=" providerId="None" clId="Web-{531B04D8-D6D7-46F8-A847-F12592B92FED}" dt="2024-09-11T22:52:39.458" v="2287"/>
          <ac:picMkLst>
            <pc:docMk/>
            <pc:sldMk cId="65266737" sldId="666"/>
            <ac:picMk id="3" creationId="{E51D4205-D64D-AB42-9039-B3BFDDB247BB}"/>
          </ac:picMkLst>
        </pc:picChg>
        <pc:picChg chg="add mod">
          <ac:chgData name="Favian Franco" userId="zg41HWgRmXkjAwt0/KXY0RlutqQGyiSPa9bPiPcPFk8=" providerId="None" clId="Web-{531B04D8-D6D7-46F8-A847-F12592B92FED}" dt="2024-09-11T22:53:30.428" v="2297" actId="1076"/>
          <ac:picMkLst>
            <pc:docMk/>
            <pc:sldMk cId="65266737" sldId="666"/>
            <ac:picMk id="5" creationId="{629680D1-CFF7-6EC3-347A-197968922D92}"/>
          </ac:picMkLst>
        </pc:picChg>
      </pc:sldChg>
      <pc:sldChg chg="add del replId">
        <pc:chgData name="Favian Franco" userId="zg41HWgRmXkjAwt0/KXY0RlutqQGyiSPa9bPiPcPFk8=" providerId="None" clId="Web-{531B04D8-D6D7-46F8-A847-F12592B92FED}" dt="2024-09-11T21:11:14.495" v="3"/>
        <pc:sldMkLst>
          <pc:docMk/>
          <pc:sldMk cId="484318581" sldId="667"/>
        </pc:sldMkLst>
      </pc:sldChg>
      <pc:sldChg chg="addSp delSp modSp add ord">
        <pc:chgData name="Favian Franco" userId="zg41HWgRmXkjAwt0/KXY0RlutqQGyiSPa9bPiPcPFk8=" providerId="None" clId="Web-{531B04D8-D6D7-46F8-A847-F12592B92FED}" dt="2024-09-11T23:18:14.825" v="2512" actId="20577"/>
        <pc:sldMkLst>
          <pc:docMk/>
          <pc:sldMk cId="1164607758" sldId="667"/>
        </pc:sldMkLst>
        <pc:spChg chg="add del mod">
          <ac:chgData name="Favian Franco" userId="zg41HWgRmXkjAwt0/KXY0RlutqQGyiSPa9bPiPcPFk8=" providerId="None" clId="Web-{531B04D8-D6D7-46F8-A847-F12592B92FED}" dt="2024-09-11T21:52:42.403" v="842"/>
          <ac:spMkLst>
            <pc:docMk/>
            <pc:sldMk cId="1164607758" sldId="667"/>
            <ac:spMk id="2" creationId="{E609A5A0-FAA6-5198-20B4-A5847119497C}"/>
          </ac:spMkLst>
        </pc:spChg>
        <pc:spChg chg="add del mod">
          <ac:chgData name="Favian Franco" userId="zg41HWgRmXkjAwt0/KXY0RlutqQGyiSPa9bPiPcPFk8=" providerId="None" clId="Web-{531B04D8-D6D7-46F8-A847-F12592B92FED}" dt="2024-09-11T21:52:46.090" v="846"/>
          <ac:spMkLst>
            <pc:docMk/>
            <pc:sldMk cId="1164607758" sldId="667"/>
            <ac:spMk id="3" creationId="{4751A6D9-D9C9-7D5E-27C4-33E17231CC8D}"/>
          </ac:spMkLst>
        </pc:spChg>
        <pc:spChg chg="mod">
          <ac:chgData name="Favian Franco" userId="zg41HWgRmXkjAwt0/KXY0RlutqQGyiSPa9bPiPcPFk8=" providerId="None" clId="Web-{531B04D8-D6D7-46F8-A847-F12592B92FED}" dt="2024-09-11T23:18:14.825" v="2512" actId="20577"/>
          <ac:spMkLst>
            <pc:docMk/>
            <pc:sldMk cId="1164607758" sldId="667"/>
            <ac:spMk id="6" creationId="{12119F59-4A4B-4E94-806E-6EB977912614}"/>
          </ac:spMkLst>
        </pc:spChg>
        <pc:spChg chg="mod">
          <ac:chgData name="Favian Franco" userId="zg41HWgRmXkjAwt0/KXY0RlutqQGyiSPa9bPiPcPFk8=" providerId="None" clId="Web-{531B04D8-D6D7-46F8-A847-F12592B92FED}" dt="2024-09-11T21:49:29.639" v="756" actId="1076"/>
          <ac:spMkLst>
            <pc:docMk/>
            <pc:sldMk cId="1164607758" sldId="667"/>
            <ac:spMk id="7" creationId="{C03DDBF6-A3C2-4AAE-837C-0FF9EE4C1ECE}"/>
          </ac:spMkLst>
        </pc:spChg>
      </pc:sldChg>
      <pc:sldChg chg="modSp add ord replId">
        <pc:chgData name="Favian Franco" userId="zg41HWgRmXkjAwt0/KXY0RlutqQGyiSPa9bPiPcPFk8=" providerId="None" clId="Web-{531B04D8-D6D7-46F8-A847-F12592B92FED}" dt="2024-09-11T21:53:02.951" v="866" actId="20577"/>
        <pc:sldMkLst>
          <pc:docMk/>
          <pc:sldMk cId="2961898528" sldId="668"/>
        </pc:sldMkLst>
        <pc:spChg chg="mod">
          <ac:chgData name="Favian Franco" userId="zg41HWgRmXkjAwt0/KXY0RlutqQGyiSPa9bPiPcPFk8=" providerId="None" clId="Web-{531B04D8-D6D7-46F8-A847-F12592B92FED}" dt="2024-09-11T21:53:02.951" v="866" actId="20577"/>
          <ac:spMkLst>
            <pc:docMk/>
            <pc:sldMk cId="2961898528" sldId="668"/>
            <ac:spMk id="9" creationId="{218F57EA-71AC-407F-B4FD-6230402FAD81}"/>
          </ac:spMkLst>
        </pc:spChg>
      </pc:sldChg>
      <pc:sldChg chg="modSp add ord replId">
        <pc:chgData name="Favian Franco" userId="zg41HWgRmXkjAwt0/KXY0RlutqQGyiSPa9bPiPcPFk8=" providerId="None" clId="Web-{531B04D8-D6D7-46F8-A847-F12592B92FED}" dt="2024-09-11T21:55:34.665" v="1016" actId="20577"/>
        <pc:sldMkLst>
          <pc:docMk/>
          <pc:sldMk cId="2376077072" sldId="669"/>
        </pc:sldMkLst>
        <pc:spChg chg="mod">
          <ac:chgData name="Favian Franco" userId="zg41HWgRmXkjAwt0/KXY0RlutqQGyiSPa9bPiPcPFk8=" providerId="None" clId="Web-{531B04D8-D6D7-46F8-A847-F12592B92FED}" dt="2024-09-11T21:55:34.665" v="1016" actId="20577"/>
          <ac:spMkLst>
            <pc:docMk/>
            <pc:sldMk cId="2376077072" sldId="669"/>
            <ac:spMk id="9" creationId="{218F57EA-71AC-407F-B4FD-6230402FAD81}"/>
          </ac:spMkLst>
        </pc:spChg>
      </pc:sldChg>
      <pc:sldChg chg="modSp add ord replId">
        <pc:chgData name="Favian Franco" userId="zg41HWgRmXkjAwt0/KXY0RlutqQGyiSPa9bPiPcPFk8=" providerId="None" clId="Web-{531B04D8-D6D7-46F8-A847-F12592B92FED}" dt="2024-09-11T23:18:21.153" v="2514" actId="20577"/>
        <pc:sldMkLst>
          <pc:docMk/>
          <pc:sldMk cId="2692685242" sldId="670"/>
        </pc:sldMkLst>
        <pc:spChg chg="mod">
          <ac:chgData name="Favian Franco" userId="zg41HWgRmXkjAwt0/KXY0RlutqQGyiSPa9bPiPcPFk8=" providerId="None" clId="Web-{531B04D8-D6D7-46F8-A847-F12592B92FED}" dt="2024-09-11T23:18:21.153" v="2514" actId="20577"/>
          <ac:spMkLst>
            <pc:docMk/>
            <pc:sldMk cId="2692685242" sldId="670"/>
            <ac:spMk id="6" creationId="{12119F59-4A4B-4E94-806E-6EB977912614}"/>
          </ac:spMkLst>
        </pc:spChg>
      </pc:sldChg>
      <pc:sldChg chg="modSp add ord">
        <pc:chgData name="Favian Franco" userId="zg41HWgRmXkjAwt0/KXY0RlutqQGyiSPa9bPiPcPFk8=" providerId="None" clId="Web-{531B04D8-D6D7-46F8-A847-F12592B92FED}" dt="2024-09-11T22:00:12.715" v="1159" actId="20577"/>
        <pc:sldMkLst>
          <pc:docMk/>
          <pc:sldMk cId="2631965402" sldId="671"/>
        </pc:sldMkLst>
        <pc:spChg chg="mod">
          <ac:chgData name="Favian Franco" userId="zg41HWgRmXkjAwt0/KXY0RlutqQGyiSPa9bPiPcPFk8=" providerId="None" clId="Web-{531B04D8-D6D7-46F8-A847-F12592B92FED}" dt="2024-09-11T21:59:14.071" v="1081" actId="20577"/>
          <ac:spMkLst>
            <pc:docMk/>
            <pc:sldMk cId="2631965402" sldId="671"/>
            <ac:spMk id="4" creationId="{00000000-0000-0000-0000-000000000000}"/>
          </ac:spMkLst>
        </pc:spChg>
        <pc:spChg chg="mod">
          <ac:chgData name="Favian Franco" userId="zg41HWgRmXkjAwt0/KXY0RlutqQGyiSPa9bPiPcPFk8=" providerId="None" clId="Web-{531B04D8-D6D7-46F8-A847-F12592B92FED}" dt="2024-09-11T22:00:12.715" v="1159" actId="20577"/>
          <ac:spMkLst>
            <pc:docMk/>
            <pc:sldMk cId="2631965402" sldId="671"/>
            <ac:spMk id="5" creationId="{00000000-0000-0000-0000-000000000000}"/>
          </ac:spMkLst>
        </pc:spChg>
      </pc:sldChg>
      <pc:sldChg chg="modSp add ord replId">
        <pc:chgData name="Favian Franco" userId="zg41HWgRmXkjAwt0/KXY0RlutqQGyiSPa9bPiPcPFk8=" providerId="None" clId="Web-{531B04D8-D6D7-46F8-A847-F12592B92FED}" dt="2024-09-11T22:11:52.701" v="1609" actId="20577"/>
        <pc:sldMkLst>
          <pc:docMk/>
          <pc:sldMk cId="2631877340" sldId="672"/>
        </pc:sldMkLst>
        <pc:spChg chg="mod">
          <ac:chgData name="Favian Franco" userId="zg41HWgRmXkjAwt0/KXY0RlutqQGyiSPa9bPiPcPFk8=" providerId="None" clId="Web-{531B04D8-D6D7-46F8-A847-F12592B92FED}" dt="2024-09-11T22:07:15.213" v="1447" actId="20577"/>
          <ac:spMkLst>
            <pc:docMk/>
            <pc:sldMk cId="2631877340" sldId="672"/>
            <ac:spMk id="4" creationId="{00000000-0000-0000-0000-000000000000}"/>
          </ac:spMkLst>
        </pc:spChg>
        <pc:spChg chg="mod">
          <ac:chgData name="Favian Franco" userId="zg41HWgRmXkjAwt0/KXY0RlutqQGyiSPa9bPiPcPFk8=" providerId="None" clId="Web-{531B04D8-D6D7-46F8-A847-F12592B92FED}" dt="2024-09-11T22:11:52.701" v="1609" actId="20577"/>
          <ac:spMkLst>
            <pc:docMk/>
            <pc:sldMk cId="2631877340" sldId="672"/>
            <ac:spMk id="5" creationId="{00000000-0000-0000-0000-000000000000}"/>
          </ac:spMkLst>
        </pc:spChg>
      </pc:sldChg>
      <pc:sldChg chg="add ord">
        <pc:chgData name="Favian Franco" userId="zg41HWgRmXkjAwt0/KXY0RlutqQGyiSPa9bPiPcPFk8=" providerId="None" clId="Web-{531B04D8-D6D7-46F8-A847-F12592B92FED}" dt="2024-09-11T22:07:28.589" v="1450"/>
        <pc:sldMkLst>
          <pc:docMk/>
          <pc:sldMk cId="3721364599" sldId="673"/>
        </pc:sldMkLst>
      </pc:sldChg>
      <pc:sldChg chg="add del">
        <pc:chgData name="Favian Franco" userId="zg41HWgRmXkjAwt0/KXY0RlutqQGyiSPa9bPiPcPFk8=" providerId="None" clId="Web-{531B04D8-D6D7-46F8-A847-F12592B92FED}" dt="2024-09-11T22:07:11.010" v="1323"/>
        <pc:sldMkLst>
          <pc:docMk/>
          <pc:sldMk cId="4147834940" sldId="673"/>
        </pc:sldMkLst>
      </pc:sldChg>
      <pc:sldChg chg="add">
        <pc:chgData name="Favian Franco" userId="zg41HWgRmXkjAwt0/KXY0RlutqQGyiSPa9bPiPcPFk8=" providerId="None" clId="Web-{531B04D8-D6D7-46F8-A847-F12592B92FED}" dt="2024-09-11T22:07:36.465" v="1451"/>
        <pc:sldMkLst>
          <pc:docMk/>
          <pc:sldMk cId="804946996" sldId="674"/>
        </pc:sldMkLst>
      </pc:sldChg>
      <pc:sldChg chg="add del">
        <pc:chgData name="Favian Franco" userId="zg41HWgRmXkjAwt0/KXY0RlutqQGyiSPa9bPiPcPFk8=" providerId="None" clId="Web-{531B04D8-D6D7-46F8-A847-F12592B92FED}" dt="2024-09-11T22:07:11.010" v="1322"/>
        <pc:sldMkLst>
          <pc:docMk/>
          <pc:sldMk cId="2128202281" sldId="674"/>
        </pc:sldMkLst>
      </pc:sldChg>
      <pc:sldChg chg="add del">
        <pc:chgData name="Favian Franco" userId="zg41HWgRmXkjAwt0/KXY0RlutqQGyiSPa9bPiPcPFk8=" providerId="None" clId="Web-{531B04D8-D6D7-46F8-A847-F12592B92FED}" dt="2024-09-11T22:07:11.010" v="1321"/>
        <pc:sldMkLst>
          <pc:docMk/>
          <pc:sldMk cId="762799193" sldId="675"/>
        </pc:sldMkLst>
      </pc:sldChg>
      <pc:sldChg chg="add">
        <pc:chgData name="Favian Franco" userId="zg41HWgRmXkjAwt0/KXY0RlutqQGyiSPa9bPiPcPFk8=" providerId="None" clId="Web-{531B04D8-D6D7-46F8-A847-F12592B92FED}" dt="2024-09-11T22:07:46.262" v="1453"/>
        <pc:sldMkLst>
          <pc:docMk/>
          <pc:sldMk cId="2741598689" sldId="675"/>
        </pc:sldMkLst>
      </pc:sldChg>
      <pc:sldChg chg="add">
        <pc:chgData name="Favian Franco" userId="zg41HWgRmXkjAwt0/KXY0RlutqQGyiSPa9bPiPcPFk8=" providerId="None" clId="Web-{531B04D8-D6D7-46F8-A847-F12592B92FED}" dt="2024-09-11T22:07:51.060" v="1454"/>
        <pc:sldMkLst>
          <pc:docMk/>
          <pc:sldMk cId="3040905437" sldId="676"/>
        </pc:sldMkLst>
      </pc:sldChg>
      <pc:sldChg chg="add del">
        <pc:chgData name="Favian Franco" userId="zg41HWgRmXkjAwt0/KXY0RlutqQGyiSPa9bPiPcPFk8=" providerId="None" clId="Web-{531B04D8-D6D7-46F8-A847-F12592B92FED}" dt="2024-09-11T22:07:11.010" v="1320"/>
        <pc:sldMkLst>
          <pc:docMk/>
          <pc:sldMk cId="3636092679" sldId="676"/>
        </pc:sldMkLst>
      </pc:sldChg>
      <pc:sldChg chg="add del">
        <pc:chgData name="Favian Franco" userId="zg41HWgRmXkjAwt0/KXY0RlutqQGyiSPa9bPiPcPFk8=" providerId="None" clId="Web-{531B04D8-D6D7-46F8-A847-F12592B92FED}" dt="2024-09-11T22:12:19.656" v="1613"/>
        <pc:sldMkLst>
          <pc:docMk/>
          <pc:sldMk cId="1844088437" sldId="677"/>
        </pc:sldMkLst>
      </pc:sldChg>
      <pc:sldChg chg="modSp add">
        <pc:chgData name="Favian Franco" userId="zg41HWgRmXkjAwt0/KXY0RlutqQGyiSPa9bPiPcPFk8=" providerId="None" clId="Web-{531B04D8-D6D7-46F8-A847-F12592B92FED}" dt="2024-09-11T23:01:32.972" v="2400" actId="20577"/>
        <pc:sldMkLst>
          <pc:docMk/>
          <pc:sldMk cId="2931757039" sldId="677"/>
        </pc:sldMkLst>
        <pc:spChg chg="mod">
          <ac:chgData name="Favian Franco" userId="zg41HWgRmXkjAwt0/KXY0RlutqQGyiSPa9bPiPcPFk8=" providerId="None" clId="Web-{531B04D8-D6D7-46F8-A847-F12592B92FED}" dt="2024-09-11T23:01:32.972" v="2400" actId="20577"/>
          <ac:spMkLst>
            <pc:docMk/>
            <pc:sldMk cId="2931757039" sldId="677"/>
            <ac:spMk id="5" creationId="{E9A92799-72AF-4334-A8F8-74B6E585BA02}"/>
          </ac:spMkLst>
        </pc:spChg>
      </pc:sldChg>
      <pc:sldChg chg="add">
        <pc:chgData name="Favian Franco" userId="zg41HWgRmXkjAwt0/KXY0RlutqQGyiSPa9bPiPcPFk8=" providerId="None" clId="Web-{531B04D8-D6D7-46F8-A847-F12592B92FED}" dt="2024-09-11T22:12:33.986" v="1616"/>
        <pc:sldMkLst>
          <pc:docMk/>
          <pc:sldMk cId="1147514998" sldId="678"/>
        </pc:sldMkLst>
      </pc:sldChg>
      <pc:sldChg chg="add">
        <pc:chgData name="Favian Franco" userId="zg41HWgRmXkjAwt0/KXY0RlutqQGyiSPa9bPiPcPFk8=" providerId="None" clId="Web-{531B04D8-D6D7-46F8-A847-F12592B92FED}" dt="2024-09-11T22:12:38.205" v="1617"/>
        <pc:sldMkLst>
          <pc:docMk/>
          <pc:sldMk cId="1782639595" sldId="679"/>
        </pc:sldMkLst>
      </pc:sldChg>
      <pc:sldChg chg="modSp add replId">
        <pc:chgData name="Favian Franco" userId="zg41HWgRmXkjAwt0/KXY0RlutqQGyiSPa9bPiPcPFk8=" providerId="None" clId="Web-{531B04D8-D6D7-46F8-A847-F12592B92FED}" dt="2024-09-11T22:55:19.884" v="2335" actId="20577"/>
        <pc:sldMkLst>
          <pc:docMk/>
          <pc:sldMk cId="3680614281" sldId="680"/>
        </pc:sldMkLst>
        <pc:spChg chg="mod">
          <ac:chgData name="Favian Franco" userId="zg41HWgRmXkjAwt0/KXY0RlutqQGyiSPa9bPiPcPFk8=" providerId="None" clId="Web-{531B04D8-D6D7-46F8-A847-F12592B92FED}" dt="2024-09-11T22:55:19.884" v="2335" actId="20577"/>
          <ac:spMkLst>
            <pc:docMk/>
            <pc:sldMk cId="3680614281" sldId="680"/>
            <ac:spMk id="4" creationId="{00000000-0000-0000-0000-000000000000}"/>
          </ac:spMkLst>
        </pc:spChg>
      </pc:sldChg>
      <pc:sldChg chg="modSp add">
        <pc:chgData name="Favian Franco" userId="zg41HWgRmXkjAwt0/KXY0RlutqQGyiSPa9bPiPcPFk8=" providerId="None" clId="Web-{531B04D8-D6D7-46F8-A847-F12592B92FED}" dt="2024-09-11T22:56:37.495" v="2346" actId="14100"/>
        <pc:sldMkLst>
          <pc:docMk/>
          <pc:sldMk cId="3703143281" sldId="1056"/>
        </pc:sldMkLst>
        <pc:spChg chg="mod">
          <ac:chgData name="Favian Franco" userId="zg41HWgRmXkjAwt0/KXY0RlutqQGyiSPa9bPiPcPFk8=" providerId="None" clId="Web-{531B04D8-D6D7-46F8-A847-F12592B92FED}" dt="2024-09-11T22:56:37.495" v="2346" actId="14100"/>
          <ac:spMkLst>
            <pc:docMk/>
            <pc:sldMk cId="3703143281" sldId="1056"/>
            <ac:spMk id="7" creationId="{BAE5173D-B44A-32BF-E1D9-F982E8237EC3}"/>
          </ac:spMkLst>
        </pc:spChg>
      </pc:sldChg>
      <pc:sldChg chg="add">
        <pc:chgData name="Favian Franco" userId="zg41HWgRmXkjAwt0/KXY0RlutqQGyiSPa9bPiPcPFk8=" providerId="None" clId="Web-{531B04D8-D6D7-46F8-A847-F12592B92FED}" dt="2024-09-11T22:56:04.292" v="2342"/>
        <pc:sldMkLst>
          <pc:docMk/>
          <pc:sldMk cId="2375217270" sldId="1057"/>
        </pc:sldMkLst>
      </pc:sldChg>
      <pc:sldChg chg="addSp delSp modSp add ord replId">
        <pc:chgData name="Favian Franco" userId="zg41HWgRmXkjAwt0/KXY0RlutqQGyiSPa9bPiPcPFk8=" providerId="None" clId="Web-{531B04D8-D6D7-46F8-A847-F12592B92FED}" dt="2024-09-11T23:10:28.907" v="2467"/>
        <pc:sldMkLst>
          <pc:docMk/>
          <pc:sldMk cId="92780138" sldId="1058"/>
        </pc:sldMkLst>
        <pc:spChg chg="add del mod">
          <ac:chgData name="Favian Franco" userId="zg41HWgRmXkjAwt0/KXY0RlutqQGyiSPa9bPiPcPFk8=" providerId="None" clId="Web-{531B04D8-D6D7-46F8-A847-F12592B92FED}" dt="2024-09-11T23:10:28.907" v="2467"/>
          <ac:spMkLst>
            <pc:docMk/>
            <pc:sldMk cId="92780138" sldId="1058"/>
            <ac:spMk id="2" creationId="{B6966DF1-8A86-05CE-F98F-6EF0FD9EEBB4}"/>
          </ac:spMkLst>
        </pc:spChg>
        <pc:spChg chg="mod">
          <ac:chgData name="Favian Franco" userId="zg41HWgRmXkjAwt0/KXY0RlutqQGyiSPa9bPiPcPFk8=" providerId="None" clId="Web-{531B04D8-D6D7-46F8-A847-F12592B92FED}" dt="2024-09-11T23:10:02.594" v="2463" actId="20577"/>
          <ac:spMkLst>
            <pc:docMk/>
            <pc:sldMk cId="92780138" sldId="1058"/>
            <ac:spMk id="4" creationId="{00000000-0000-0000-0000-000000000000}"/>
          </ac:spMkLst>
        </pc:spChg>
        <pc:spChg chg="mod">
          <ac:chgData name="Favian Franco" userId="zg41HWgRmXkjAwt0/KXY0RlutqQGyiSPa9bPiPcPFk8=" providerId="None" clId="Web-{531B04D8-D6D7-46F8-A847-F12592B92FED}" dt="2024-09-11T22:58:51.983" v="2368" actId="20577"/>
          <ac:spMkLst>
            <pc:docMk/>
            <pc:sldMk cId="92780138" sldId="1058"/>
            <ac:spMk id="5" creationId="{00000000-0000-0000-0000-000000000000}"/>
          </ac:spMkLst>
        </pc:spChg>
      </pc:sldChg>
      <pc:sldChg chg="add del">
        <pc:chgData name="Favian Franco" userId="zg41HWgRmXkjAwt0/KXY0RlutqQGyiSPa9bPiPcPFk8=" providerId="None" clId="Web-{531B04D8-D6D7-46F8-A847-F12592B92FED}" dt="2024-09-11T23:10:53.517" v="2471"/>
        <pc:sldMkLst>
          <pc:docMk/>
          <pc:sldMk cId="3926088676" sldId="1059"/>
        </pc:sldMkLst>
      </pc:sldChg>
      <pc:sldChg chg="add">
        <pc:chgData name="Favian Franco" userId="zg41HWgRmXkjAwt0/KXY0RlutqQGyiSPa9bPiPcPFk8=" providerId="None" clId="Web-{531B04D8-D6D7-46F8-A847-F12592B92FED}" dt="2024-09-11T23:10:46.298" v="2470"/>
        <pc:sldMkLst>
          <pc:docMk/>
          <pc:sldMk cId="2878036561" sldId="1060"/>
        </pc:sldMkLst>
      </pc:sldChg>
      <pc:sldChg chg="add">
        <pc:chgData name="Favian Franco" userId="zg41HWgRmXkjAwt0/KXY0RlutqQGyiSPa9bPiPcPFk8=" providerId="None" clId="Web-{531B04D8-D6D7-46F8-A847-F12592B92FED}" dt="2024-09-11T23:10:58.533" v="2472"/>
        <pc:sldMkLst>
          <pc:docMk/>
          <pc:sldMk cId="542294455" sldId="1061"/>
        </pc:sldMkLst>
      </pc:sldChg>
      <pc:sldChg chg="add">
        <pc:chgData name="Favian Franco" userId="zg41HWgRmXkjAwt0/KXY0RlutqQGyiSPa9bPiPcPFk8=" providerId="None" clId="Web-{531B04D8-D6D7-46F8-A847-F12592B92FED}" dt="2024-09-11T23:11:03.580" v="2473"/>
        <pc:sldMkLst>
          <pc:docMk/>
          <pc:sldMk cId="4024873495" sldId="1062"/>
        </pc:sldMkLst>
      </pc:sldChg>
      <pc:sldChg chg="addSp delSp modSp add replId">
        <pc:chgData name="Favian Franco" userId="zg41HWgRmXkjAwt0/KXY0RlutqQGyiSPa9bPiPcPFk8=" providerId="None" clId="Web-{531B04D8-D6D7-46F8-A847-F12592B92FED}" dt="2024-09-11T23:23:44.552" v="2541" actId="1076"/>
        <pc:sldMkLst>
          <pc:docMk/>
          <pc:sldMk cId="2283989567" sldId="1063"/>
        </pc:sldMkLst>
        <pc:spChg chg="del">
          <ac:chgData name="Favian Franco" userId="zg41HWgRmXkjAwt0/KXY0RlutqQGyiSPa9bPiPcPFk8=" providerId="None" clId="Web-{531B04D8-D6D7-46F8-A847-F12592B92FED}" dt="2024-09-11T23:23:41.114" v="2540"/>
          <ac:spMkLst>
            <pc:docMk/>
            <pc:sldMk cId="2283989567" sldId="1063"/>
            <ac:spMk id="2" creationId="{505EC51F-4A4A-4326-9333-CF600B293BE2}"/>
          </ac:spMkLst>
        </pc:spChg>
        <pc:spChg chg="mod">
          <ac:chgData name="Favian Franco" userId="zg41HWgRmXkjAwt0/KXY0RlutqQGyiSPa9bPiPcPFk8=" providerId="None" clId="Web-{531B04D8-D6D7-46F8-A847-F12592B92FED}" dt="2024-09-11T23:23:31.755" v="2539" actId="20577"/>
          <ac:spMkLst>
            <pc:docMk/>
            <pc:sldMk cId="2283989567" sldId="1063"/>
            <ac:spMk id="4" creationId="{B2047645-4CBA-4C8D-A248-2BA8729BE733}"/>
          </ac:spMkLst>
        </pc:spChg>
        <pc:picChg chg="add mod ord">
          <ac:chgData name="Favian Franco" userId="zg41HWgRmXkjAwt0/KXY0RlutqQGyiSPa9bPiPcPFk8=" providerId="None" clId="Web-{531B04D8-D6D7-46F8-A847-F12592B92FED}" dt="2024-09-11T23:23:44.552" v="2541" actId="1076"/>
          <ac:picMkLst>
            <pc:docMk/>
            <pc:sldMk cId="2283989567" sldId="1063"/>
            <ac:picMk id="5" creationId="{E2A44B90-A1BB-335E-DFFF-EEFB8C2AADF6}"/>
          </ac:picMkLst>
        </pc:picChg>
      </pc:sldChg>
      <pc:sldMasterChg chg="addSldLayout">
        <pc:chgData name="Favian Franco" userId="zg41HWgRmXkjAwt0/KXY0RlutqQGyiSPa9bPiPcPFk8=" providerId="None" clId="Web-{531B04D8-D6D7-46F8-A847-F12592B92FED}" dt="2024-09-11T21:11:35.872" v="4"/>
        <pc:sldMasterMkLst>
          <pc:docMk/>
          <pc:sldMasterMk cId="1860293158" sldId="2147483648"/>
        </pc:sldMasterMkLst>
        <pc:sldLayoutChg chg="add">
          <pc:chgData name="Favian Franco" userId="zg41HWgRmXkjAwt0/KXY0RlutqQGyiSPa9bPiPcPFk8=" providerId="None" clId="Web-{531B04D8-D6D7-46F8-A847-F12592B92FED}" dt="2024-09-11T21:11:35.872" v="4"/>
          <pc:sldLayoutMkLst>
            <pc:docMk/>
            <pc:sldMasterMk cId="1860293158" sldId="2147483648"/>
            <pc:sldLayoutMk cId="1856162948" sldId="2147483802"/>
          </pc:sldLayoutMkLst>
        </pc:sldLayoutChg>
      </pc:sldMasterChg>
    </pc:docChg>
  </pc:docChgLst>
  <pc:docChgLst>
    <pc:chgData name="Favian Franco" userId="zg41HWgRmXkjAwt0/KXY0RlutqQGyiSPa9bPiPcPFk8=" providerId="None" clId="Web-{3C567855-E710-46E5-BB5B-5E4863559B95}"/>
    <pc:docChg chg="addSld modSld sldOrd">
      <pc:chgData name="Favian Franco" userId="zg41HWgRmXkjAwt0/KXY0RlutqQGyiSPa9bPiPcPFk8=" providerId="None" clId="Web-{3C567855-E710-46E5-BB5B-5E4863559B95}" dt="2024-09-09T23:58:40.514" v="118" actId="20577"/>
      <pc:docMkLst>
        <pc:docMk/>
      </pc:docMkLst>
      <pc:sldChg chg="ord">
        <pc:chgData name="Favian Franco" userId="zg41HWgRmXkjAwt0/KXY0RlutqQGyiSPa9bPiPcPFk8=" providerId="None" clId="Web-{3C567855-E710-46E5-BB5B-5E4863559B95}" dt="2024-09-09T23:47:46.225" v="17"/>
        <pc:sldMkLst>
          <pc:docMk/>
          <pc:sldMk cId="808094188" sldId="510"/>
        </pc:sldMkLst>
      </pc:sldChg>
      <pc:sldChg chg="modSp add ord">
        <pc:chgData name="Favian Franco" userId="zg41HWgRmXkjAwt0/KXY0RlutqQGyiSPa9bPiPcPFk8=" providerId="None" clId="Web-{3C567855-E710-46E5-BB5B-5E4863559B95}" dt="2024-09-09T23:47:11.317" v="10" actId="20577"/>
        <pc:sldMkLst>
          <pc:docMk/>
          <pc:sldMk cId="3105198227" sldId="549"/>
        </pc:sldMkLst>
        <pc:spChg chg="mod">
          <ac:chgData name="Favian Franco" userId="zg41HWgRmXkjAwt0/KXY0RlutqQGyiSPa9bPiPcPFk8=" providerId="None" clId="Web-{3C567855-E710-46E5-BB5B-5E4863559B95}" dt="2024-09-09T23:47:11.317" v="10" actId="20577"/>
          <ac:spMkLst>
            <pc:docMk/>
            <pc:sldMk cId="3105198227" sldId="549"/>
            <ac:spMk id="5" creationId="{00000000-0000-0000-0000-000000000000}"/>
          </ac:spMkLst>
        </pc:spChg>
      </pc:sldChg>
      <pc:sldChg chg="modSp add">
        <pc:chgData name="Favian Franco" userId="zg41HWgRmXkjAwt0/KXY0RlutqQGyiSPa9bPiPcPFk8=" providerId="None" clId="Web-{3C567855-E710-46E5-BB5B-5E4863559B95}" dt="2024-09-09T23:47:32.959" v="16" actId="20577"/>
        <pc:sldMkLst>
          <pc:docMk/>
          <pc:sldMk cId="61203580" sldId="628"/>
        </pc:sldMkLst>
        <pc:spChg chg="mod">
          <ac:chgData name="Favian Franco" userId="zg41HWgRmXkjAwt0/KXY0RlutqQGyiSPa9bPiPcPFk8=" providerId="None" clId="Web-{3C567855-E710-46E5-BB5B-5E4863559B95}" dt="2024-09-09T23:47:32.959" v="16" actId="20577"/>
          <ac:spMkLst>
            <pc:docMk/>
            <pc:sldMk cId="61203580" sldId="628"/>
            <ac:spMk id="5" creationId="{00000000-0000-0000-0000-000000000000}"/>
          </ac:spMkLst>
        </pc:spChg>
      </pc:sldChg>
      <pc:sldChg chg="modSp add ord">
        <pc:chgData name="Favian Franco" userId="zg41HWgRmXkjAwt0/KXY0RlutqQGyiSPa9bPiPcPFk8=" providerId="None" clId="Web-{3C567855-E710-46E5-BB5B-5E4863559B95}" dt="2024-09-09T23:55:15.538" v="34" actId="20577"/>
        <pc:sldMkLst>
          <pc:docMk/>
          <pc:sldMk cId="2726883218" sldId="662"/>
        </pc:sldMkLst>
        <pc:spChg chg="mod">
          <ac:chgData name="Favian Franco" userId="zg41HWgRmXkjAwt0/KXY0RlutqQGyiSPa9bPiPcPFk8=" providerId="None" clId="Web-{3C567855-E710-46E5-BB5B-5E4863559B95}" dt="2024-09-09T23:55:15.538" v="34" actId="20577"/>
          <ac:spMkLst>
            <pc:docMk/>
            <pc:sldMk cId="2726883218" sldId="662"/>
            <ac:spMk id="5" creationId="{00000000-0000-0000-0000-000000000000}"/>
          </ac:spMkLst>
        </pc:spChg>
      </pc:sldChg>
      <pc:sldChg chg="delSp modSp add ord">
        <pc:chgData name="Favian Franco" userId="zg41HWgRmXkjAwt0/KXY0RlutqQGyiSPa9bPiPcPFk8=" providerId="None" clId="Web-{3C567855-E710-46E5-BB5B-5E4863559B95}" dt="2024-09-09T23:56:40.400" v="57" actId="20577"/>
        <pc:sldMkLst>
          <pc:docMk/>
          <pc:sldMk cId="164329728" sldId="663"/>
        </pc:sldMkLst>
        <pc:spChg chg="mod">
          <ac:chgData name="Favian Franco" userId="zg41HWgRmXkjAwt0/KXY0RlutqQGyiSPa9bPiPcPFk8=" providerId="None" clId="Web-{3C567855-E710-46E5-BB5B-5E4863559B95}" dt="2024-09-09T23:56:40.400" v="57" actId="20577"/>
          <ac:spMkLst>
            <pc:docMk/>
            <pc:sldMk cId="164329728" sldId="663"/>
            <ac:spMk id="2" creationId="{00000000-0000-0000-0000-000000000000}"/>
          </ac:spMkLst>
        </pc:spChg>
        <pc:spChg chg="mod">
          <ac:chgData name="Favian Franco" userId="zg41HWgRmXkjAwt0/KXY0RlutqQGyiSPa9bPiPcPFk8=" providerId="None" clId="Web-{3C567855-E710-46E5-BB5B-5E4863559B95}" dt="2024-09-09T23:56:28.541" v="49" actId="20577"/>
          <ac:spMkLst>
            <pc:docMk/>
            <pc:sldMk cId="164329728" sldId="663"/>
            <ac:spMk id="4" creationId="{00000000-0000-0000-0000-000000000000}"/>
          </ac:spMkLst>
        </pc:spChg>
        <pc:picChg chg="del">
          <ac:chgData name="Favian Franco" userId="zg41HWgRmXkjAwt0/KXY0RlutqQGyiSPa9bPiPcPFk8=" providerId="None" clId="Web-{3C567855-E710-46E5-BB5B-5E4863559B95}" dt="2024-09-09T23:56:13.040" v="39"/>
          <ac:picMkLst>
            <pc:docMk/>
            <pc:sldMk cId="164329728" sldId="663"/>
            <ac:picMk id="5" creationId="{ED56DB0F-A081-4A77-8878-3A875CB1CF52}"/>
          </ac:picMkLst>
        </pc:picChg>
      </pc:sldChg>
      <pc:sldChg chg="modSp add ord replId">
        <pc:chgData name="Favian Franco" userId="zg41HWgRmXkjAwt0/KXY0RlutqQGyiSPa9bPiPcPFk8=" providerId="None" clId="Web-{3C567855-E710-46E5-BB5B-5E4863559B95}" dt="2024-09-09T23:57:53.981" v="99" actId="20577"/>
        <pc:sldMkLst>
          <pc:docMk/>
          <pc:sldMk cId="1178025676" sldId="664"/>
        </pc:sldMkLst>
        <pc:spChg chg="mod">
          <ac:chgData name="Favian Franco" userId="zg41HWgRmXkjAwt0/KXY0RlutqQGyiSPa9bPiPcPFk8=" providerId="None" clId="Web-{3C567855-E710-46E5-BB5B-5E4863559B95}" dt="2024-09-09T23:57:53.981" v="99" actId="20577"/>
          <ac:spMkLst>
            <pc:docMk/>
            <pc:sldMk cId="1178025676" sldId="664"/>
            <ac:spMk id="4" creationId="{00000000-0000-0000-0000-000000000000}"/>
          </ac:spMkLst>
        </pc:spChg>
      </pc:sldChg>
      <pc:sldChg chg="modSp add ord replId">
        <pc:chgData name="Favian Franco" userId="zg41HWgRmXkjAwt0/KXY0RlutqQGyiSPa9bPiPcPFk8=" providerId="None" clId="Web-{3C567855-E710-46E5-BB5B-5E4863559B95}" dt="2024-09-09T23:57:48.668" v="98" actId="20577"/>
        <pc:sldMkLst>
          <pc:docMk/>
          <pc:sldMk cId="1370325745" sldId="665"/>
        </pc:sldMkLst>
        <pc:spChg chg="mod">
          <ac:chgData name="Favian Franco" userId="zg41HWgRmXkjAwt0/KXY0RlutqQGyiSPa9bPiPcPFk8=" providerId="None" clId="Web-{3C567855-E710-46E5-BB5B-5E4863559B95}" dt="2024-09-09T23:57:48.668" v="98" actId="20577"/>
          <ac:spMkLst>
            <pc:docMk/>
            <pc:sldMk cId="1370325745" sldId="665"/>
            <ac:spMk id="4" creationId="{00000000-0000-0000-0000-000000000000}"/>
          </ac:spMkLst>
        </pc:spChg>
      </pc:sldChg>
      <pc:sldChg chg="modSp add replId">
        <pc:chgData name="Favian Franco" userId="zg41HWgRmXkjAwt0/KXY0RlutqQGyiSPa9bPiPcPFk8=" providerId="None" clId="Web-{3C567855-E710-46E5-BB5B-5E4863559B95}" dt="2024-09-09T23:58:40.514" v="118" actId="20577"/>
        <pc:sldMkLst>
          <pc:docMk/>
          <pc:sldMk cId="65266737" sldId="666"/>
        </pc:sldMkLst>
        <pc:spChg chg="mod">
          <ac:chgData name="Favian Franco" userId="zg41HWgRmXkjAwt0/KXY0RlutqQGyiSPa9bPiPcPFk8=" providerId="None" clId="Web-{3C567855-E710-46E5-BB5B-5E4863559B95}" dt="2024-09-09T23:58:40.514" v="118" actId="20577"/>
          <ac:spMkLst>
            <pc:docMk/>
            <pc:sldMk cId="65266737" sldId="666"/>
            <ac:spMk id="4" creationId="{00000000-0000-0000-0000-000000000000}"/>
          </ac:spMkLst>
        </pc:spChg>
      </pc:sldChg>
    </pc:docChg>
  </pc:docChgLst>
  <pc:docChgLst>
    <pc:chgData name="Favian Franco" userId="zg41HWgRmXkjAwt0/KXY0RlutqQGyiSPa9bPiPcPFk8=" providerId="None" clId="Web-{25D98F35-6070-4E47-BAC6-0FBF23F02878}"/>
    <pc:docChg chg="addSld delSld modSld sldOrd">
      <pc:chgData name="Favian Franco" userId="zg41HWgRmXkjAwt0/KXY0RlutqQGyiSPa9bPiPcPFk8=" providerId="None" clId="Web-{25D98F35-6070-4E47-BAC6-0FBF23F02878}" dt="2024-09-12T00:06:52.301" v="274"/>
      <pc:docMkLst>
        <pc:docMk/>
      </pc:docMkLst>
      <pc:sldChg chg="add">
        <pc:chgData name="Favian Franco" userId="zg41HWgRmXkjAwt0/KXY0RlutqQGyiSPa9bPiPcPFk8=" providerId="None" clId="Web-{25D98F35-6070-4E47-BAC6-0FBF23F02878}" dt="2024-09-12T00:05:29.454" v="264"/>
        <pc:sldMkLst>
          <pc:docMk/>
          <pc:sldMk cId="2178662336" sldId="256"/>
        </pc:sldMkLst>
      </pc:sldChg>
      <pc:sldChg chg="add">
        <pc:chgData name="Favian Franco" userId="zg41HWgRmXkjAwt0/KXY0RlutqQGyiSPa9bPiPcPFk8=" providerId="None" clId="Web-{25D98F35-6070-4E47-BAC6-0FBF23F02878}" dt="2024-09-12T00:05:34.783" v="265"/>
        <pc:sldMkLst>
          <pc:docMk/>
          <pc:sldMk cId="1487464638" sldId="257"/>
        </pc:sldMkLst>
      </pc:sldChg>
      <pc:sldChg chg="add">
        <pc:chgData name="Favian Franco" userId="zg41HWgRmXkjAwt0/KXY0RlutqQGyiSPa9bPiPcPFk8=" providerId="None" clId="Web-{25D98F35-6070-4E47-BAC6-0FBF23F02878}" dt="2024-09-12T00:05:22.626" v="263"/>
        <pc:sldMkLst>
          <pc:docMk/>
          <pc:sldMk cId="1138667867" sldId="258"/>
        </pc:sldMkLst>
      </pc:sldChg>
      <pc:sldChg chg="add">
        <pc:chgData name="Favian Franco" userId="zg41HWgRmXkjAwt0/KXY0RlutqQGyiSPa9bPiPcPFk8=" providerId="None" clId="Web-{25D98F35-6070-4E47-BAC6-0FBF23F02878}" dt="2024-09-12T00:05:47.049" v="267"/>
        <pc:sldMkLst>
          <pc:docMk/>
          <pc:sldMk cId="2283282277" sldId="266"/>
        </pc:sldMkLst>
      </pc:sldChg>
      <pc:sldChg chg="add">
        <pc:chgData name="Favian Franco" userId="zg41HWgRmXkjAwt0/KXY0RlutqQGyiSPa9bPiPcPFk8=" providerId="None" clId="Web-{25D98F35-6070-4E47-BAC6-0FBF23F02878}" dt="2024-09-12T00:06:20.737" v="268"/>
        <pc:sldMkLst>
          <pc:docMk/>
          <pc:sldMk cId="4175916504" sldId="267"/>
        </pc:sldMkLst>
      </pc:sldChg>
      <pc:sldChg chg="add">
        <pc:chgData name="Favian Franco" userId="zg41HWgRmXkjAwt0/KXY0RlutqQGyiSPa9bPiPcPFk8=" providerId="None" clId="Web-{25D98F35-6070-4E47-BAC6-0FBF23F02878}" dt="2024-09-12T00:06:26.378" v="269"/>
        <pc:sldMkLst>
          <pc:docMk/>
          <pc:sldMk cId="1173309276" sldId="269"/>
        </pc:sldMkLst>
      </pc:sldChg>
      <pc:sldChg chg="add">
        <pc:chgData name="Favian Franco" userId="zg41HWgRmXkjAwt0/KXY0RlutqQGyiSPa9bPiPcPFk8=" providerId="None" clId="Web-{25D98F35-6070-4E47-BAC6-0FBF23F02878}" dt="2024-09-12T00:06:32.785" v="270"/>
        <pc:sldMkLst>
          <pc:docMk/>
          <pc:sldMk cId="2791028210" sldId="271"/>
        </pc:sldMkLst>
      </pc:sldChg>
      <pc:sldChg chg="add">
        <pc:chgData name="Favian Franco" userId="zg41HWgRmXkjAwt0/KXY0RlutqQGyiSPa9bPiPcPFk8=" providerId="None" clId="Web-{25D98F35-6070-4E47-BAC6-0FBF23F02878}" dt="2024-09-12T00:06:37.410" v="271"/>
        <pc:sldMkLst>
          <pc:docMk/>
          <pc:sldMk cId="1490236559" sldId="279"/>
        </pc:sldMkLst>
      </pc:sldChg>
      <pc:sldChg chg="add">
        <pc:chgData name="Favian Franco" userId="zg41HWgRmXkjAwt0/KXY0RlutqQGyiSPa9bPiPcPFk8=" providerId="None" clId="Web-{25D98F35-6070-4E47-BAC6-0FBF23F02878}" dt="2024-09-12T00:06:42.207" v="272"/>
        <pc:sldMkLst>
          <pc:docMk/>
          <pc:sldMk cId="3786230426" sldId="280"/>
        </pc:sldMkLst>
      </pc:sldChg>
      <pc:sldChg chg="add">
        <pc:chgData name="Favian Franco" userId="zg41HWgRmXkjAwt0/KXY0RlutqQGyiSPa9bPiPcPFk8=" providerId="None" clId="Web-{25D98F35-6070-4E47-BAC6-0FBF23F02878}" dt="2024-09-12T00:06:46.629" v="273"/>
        <pc:sldMkLst>
          <pc:docMk/>
          <pc:sldMk cId="1085782081" sldId="281"/>
        </pc:sldMkLst>
      </pc:sldChg>
      <pc:sldChg chg="modSp">
        <pc:chgData name="Favian Franco" userId="zg41HWgRmXkjAwt0/KXY0RlutqQGyiSPa9bPiPcPFk8=" providerId="None" clId="Web-{25D98F35-6070-4E47-BAC6-0FBF23F02878}" dt="2024-09-11T23:36:18.391" v="10" actId="20577"/>
        <pc:sldMkLst>
          <pc:docMk/>
          <pc:sldMk cId="808094188" sldId="510"/>
        </pc:sldMkLst>
        <pc:spChg chg="mod">
          <ac:chgData name="Favian Franco" userId="zg41HWgRmXkjAwt0/KXY0RlutqQGyiSPa9bPiPcPFk8=" providerId="None" clId="Web-{25D98F35-6070-4E47-BAC6-0FBF23F02878}" dt="2024-09-11T23:36:18.391" v="10" actId="20577"/>
          <ac:spMkLst>
            <pc:docMk/>
            <pc:sldMk cId="808094188" sldId="510"/>
            <ac:spMk id="5" creationId="{00000000-0000-0000-0000-000000000000}"/>
          </ac:spMkLst>
        </pc:spChg>
      </pc:sldChg>
      <pc:sldChg chg="modSp">
        <pc:chgData name="Favian Franco" userId="zg41HWgRmXkjAwt0/KXY0RlutqQGyiSPa9bPiPcPFk8=" providerId="None" clId="Web-{25D98F35-6070-4E47-BAC6-0FBF23F02878}" dt="2024-09-11T23:42:46.869" v="17" actId="20577"/>
        <pc:sldMkLst>
          <pc:docMk/>
          <pc:sldMk cId="3677393227" sldId="553"/>
        </pc:sldMkLst>
        <pc:spChg chg="mod">
          <ac:chgData name="Favian Franco" userId="zg41HWgRmXkjAwt0/KXY0RlutqQGyiSPa9bPiPcPFk8=" providerId="None" clId="Web-{25D98F35-6070-4E47-BAC6-0FBF23F02878}" dt="2024-09-11T23:42:46.869" v="17" actId="20577"/>
          <ac:spMkLst>
            <pc:docMk/>
            <pc:sldMk cId="3677393227" sldId="553"/>
            <ac:spMk id="2" creationId="{BA70B71F-D0B4-4C8C-B7EC-B91E2AE18A6A}"/>
          </ac:spMkLst>
        </pc:spChg>
      </pc:sldChg>
      <pc:sldChg chg="modSp">
        <pc:chgData name="Favian Franco" userId="zg41HWgRmXkjAwt0/KXY0RlutqQGyiSPa9bPiPcPFk8=" providerId="None" clId="Web-{25D98F35-6070-4E47-BAC6-0FBF23F02878}" dt="2024-09-11T23:36:59.517" v="15" actId="1076"/>
        <pc:sldMkLst>
          <pc:docMk/>
          <pc:sldMk cId="2646332486" sldId="592"/>
        </pc:sldMkLst>
        <pc:spChg chg="mod">
          <ac:chgData name="Favian Franco" userId="zg41HWgRmXkjAwt0/KXY0RlutqQGyiSPa9bPiPcPFk8=" providerId="None" clId="Web-{25D98F35-6070-4E47-BAC6-0FBF23F02878}" dt="2024-09-11T23:36:59.517" v="15" actId="1076"/>
          <ac:spMkLst>
            <pc:docMk/>
            <pc:sldMk cId="2646332486" sldId="592"/>
            <ac:spMk id="6" creationId="{12119F59-4A4B-4E94-806E-6EB977912614}"/>
          </ac:spMkLst>
        </pc:spChg>
      </pc:sldChg>
      <pc:sldChg chg="del">
        <pc:chgData name="Favian Franco" userId="zg41HWgRmXkjAwt0/KXY0RlutqQGyiSPa9bPiPcPFk8=" providerId="None" clId="Web-{25D98F35-6070-4E47-BAC6-0FBF23F02878}" dt="2024-09-12T00:04:41.922" v="257"/>
        <pc:sldMkLst>
          <pc:docMk/>
          <pc:sldMk cId="2631965402" sldId="671"/>
        </pc:sldMkLst>
      </pc:sldChg>
      <pc:sldChg chg="modSp">
        <pc:chgData name="Favian Franco" userId="zg41HWgRmXkjAwt0/KXY0RlutqQGyiSPa9bPiPcPFk8=" providerId="None" clId="Web-{25D98F35-6070-4E47-BAC6-0FBF23F02878}" dt="2024-09-11T23:35:14.264" v="6" actId="20577"/>
        <pc:sldMkLst>
          <pc:docMk/>
          <pc:sldMk cId="3680614281" sldId="680"/>
        </pc:sldMkLst>
        <pc:spChg chg="mod">
          <ac:chgData name="Favian Franco" userId="zg41HWgRmXkjAwt0/KXY0RlutqQGyiSPa9bPiPcPFk8=" providerId="None" clId="Web-{25D98F35-6070-4E47-BAC6-0FBF23F02878}" dt="2024-09-11T23:35:14.264" v="6" actId="20577"/>
          <ac:spMkLst>
            <pc:docMk/>
            <pc:sldMk cId="3680614281" sldId="680"/>
            <ac:spMk id="5" creationId="{00000000-0000-0000-0000-000000000000}"/>
          </ac:spMkLst>
        </pc:spChg>
      </pc:sldChg>
      <pc:sldChg chg="addSp delSp modSp add replId">
        <pc:chgData name="Favian Franco" userId="zg41HWgRmXkjAwt0/KXY0RlutqQGyiSPa9bPiPcPFk8=" providerId="None" clId="Web-{25D98F35-6070-4E47-BAC6-0FBF23F02878}" dt="2024-09-12T00:02:37.792" v="256" actId="1076"/>
        <pc:sldMkLst>
          <pc:docMk/>
          <pc:sldMk cId="3665103536" sldId="1064"/>
        </pc:sldMkLst>
        <pc:spChg chg="mod">
          <ac:chgData name="Favian Franco" userId="zg41HWgRmXkjAwt0/KXY0RlutqQGyiSPa9bPiPcPFk8=" providerId="None" clId="Web-{25D98F35-6070-4E47-BAC6-0FBF23F02878}" dt="2024-09-12T00:02:37.792" v="256" actId="1076"/>
          <ac:spMkLst>
            <pc:docMk/>
            <pc:sldMk cId="3665103536" sldId="1064"/>
            <ac:spMk id="2" creationId="{00000000-0000-0000-0000-000000000000}"/>
          </ac:spMkLst>
        </pc:spChg>
        <pc:spChg chg="mod">
          <ac:chgData name="Favian Franco" userId="zg41HWgRmXkjAwt0/KXY0RlutqQGyiSPa9bPiPcPFk8=" providerId="None" clId="Web-{25D98F35-6070-4E47-BAC6-0FBF23F02878}" dt="2024-09-12T00:02:32.230" v="255" actId="20577"/>
          <ac:spMkLst>
            <pc:docMk/>
            <pc:sldMk cId="3665103536" sldId="1064"/>
            <ac:spMk id="4" creationId="{00000000-0000-0000-0000-000000000000}"/>
          </ac:spMkLst>
        </pc:spChg>
        <pc:picChg chg="add del mod">
          <ac:chgData name="Favian Franco" userId="zg41HWgRmXkjAwt0/KXY0RlutqQGyiSPa9bPiPcPFk8=" providerId="None" clId="Web-{25D98F35-6070-4E47-BAC6-0FBF23F02878}" dt="2024-09-12T00:01:39.556" v="223"/>
          <ac:picMkLst>
            <pc:docMk/>
            <pc:sldMk cId="3665103536" sldId="1064"/>
            <ac:picMk id="3" creationId="{CF347DE1-A2B4-7383-42B8-13A0E152866D}"/>
          </ac:picMkLst>
        </pc:picChg>
        <pc:picChg chg="add mod modCrop">
          <ac:chgData name="Favian Franco" userId="zg41HWgRmXkjAwt0/KXY0RlutqQGyiSPa9bPiPcPFk8=" providerId="None" clId="Web-{25D98F35-6070-4E47-BAC6-0FBF23F02878}" dt="2024-09-12T00:02:11.729" v="230" actId="1076"/>
          <ac:picMkLst>
            <pc:docMk/>
            <pc:sldMk cId="3665103536" sldId="1064"/>
            <ac:picMk id="5" creationId="{145E139B-A076-310D-60FB-864BC8489DDD}"/>
          </ac:picMkLst>
        </pc:picChg>
        <pc:picChg chg="del">
          <ac:chgData name="Favian Franco" userId="zg41HWgRmXkjAwt0/KXY0RlutqQGyiSPa9bPiPcPFk8=" providerId="None" clId="Web-{25D98F35-6070-4E47-BAC6-0FBF23F02878}" dt="2024-09-11T23:53:00.557" v="38"/>
          <ac:picMkLst>
            <pc:docMk/>
            <pc:sldMk cId="3665103536" sldId="1064"/>
            <ac:picMk id="5" creationId="{629680D1-CFF7-6EC3-347A-197968922D92}"/>
          </ac:picMkLst>
        </pc:picChg>
      </pc:sldChg>
      <pc:sldChg chg="add ord">
        <pc:chgData name="Favian Franco" userId="zg41HWgRmXkjAwt0/KXY0RlutqQGyiSPa9bPiPcPFk8=" providerId="None" clId="Web-{25D98F35-6070-4E47-BAC6-0FBF23F02878}" dt="2024-09-12T00:04:51.453" v="259"/>
        <pc:sldMkLst>
          <pc:docMk/>
          <pc:sldMk cId="3634033971" sldId="1065"/>
        </pc:sldMkLst>
      </pc:sldChg>
      <pc:sldChg chg="add">
        <pc:chgData name="Favian Franco" userId="zg41HWgRmXkjAwt0/KXY0RlutqQGyiSPa9bPiPcPFk8=" providerId="None" clId="Web-{25D98F35-6070-4E47-BAC6-0FBF23F02878}" dt="2024-09-12T00:05:00.844" v="260"/>
        <pc:sldMkLst>
          <pc:docMk/>
          <pc:sldMk cId="3667694947" sldId="1066"/>
        </pc:sldMkLst>
      </pc:sldChg>
      <pc:sldChg chg="add">
        <pc:chgData name="Favian Franco" userId="zg41HWgRmXkjAwt0/KXY0RlutqQGyiSPa9bPiPcPFk8=" providerId="None" clId="Web-{25D98F35-6070-4E47-BAC6-0FBF23F02878}" dt="2024-09-12T00:05:08.204" v="261"/>
        <pc:sldMkLst>
          <pc:docMk/>
          <pc:sldMk cId="2734272283" sldId="1067"/>
        </pc:sldMkLst>
      </pc:sldChg>
      <pc:sldChg chg="add">
        <pc:chgData name="Favian Franco" userId="zg41HWgRmXkjAwt0/KXY0RlutqQGyiSPa9bPiPcPFk8=" providerId="None" clId="Web-{25D98F35-6070-4E47-BAC6-0FBF23F02878}" dt="2024-09-12T00:05:13.673" v="262"/>
        <pc:sldMkLst>
          <pc:docMk/>
          <pc:sldMk cId="2376625828" sldId="1068"/>
        </pc:sldMkLst>
      </pc:sldChg>
      <pc:sldChg chg="add">
        <pc:chgData name="Favian Franco" userId="zg41HWgRmXkjAwt0/KXY0RlutqQGyiSPa9bPiPcPFk8=" providerId="None" clId="Web-{25D98F35-6070-4E47-BAC6-0FBF23F02878}" dt="2024-09-12T00:05:41.502" v="266"/>
        <pc:sldMkLst>
          <pc:docMk/>
          <pc:sldMk cId="3068955928" sldId="1069"/>
        </pc:sldMkLst>
      </pc:sldChg>
      <pc:sldChg chg="add">
        <pc:chgData name="Favian Franco" userId="zg41HWgRmXkjAwt0/KXY0RlutqQGyiSPa9bPiPcPFk8=" providerId="None" clId="Web-{25D98F35-6070-4E47-BAC6-0FBF23F02878}" dt="2024-09-12T00:06:52.301" v="274"/>
        <pc:sldMkLst>
          <pc:docMk/>
          <pc:sldMk cId="477098701" sldId="1070"/>
        </pc:sldMkLst>
      </pc:sldChg>
      <pc:sldMasterChg chg="addSldLayout">
        <pc:chgData name="Favian Franco" userId="zg41HWgRmXkjAwt0/KXY0RlutqQGyiSPa9bPiPcPFk8=" providerId="None" clId="Web-{25D98F35-6070-4E47-BAC6-0FBF23F02878}" dt="2024-09-12T00:05:29.454" v="264"/>
        <pc:sldMasterMkLst>
          <pc:docMk/>
          <pc:sldMasterMk cId="1860293158" sldId="2147483648"/>
        </pc:sldMasterMkLst>
        <pc:sldLayoutChg chg="add">
          <pc:chgData name="Favian Franco" userId="zg41HWgRmXkjAwt0/KXY0RlutqQGyiSPa9bPiPcPFk8=" providerId="None" clId="Web-{25D98F35-6070-4E47-BAC6-0FBF23F02878}" dt="2024-09-12T00:05:13.673" v="262"/>
          <pc:sldLayoutMkLst>
            <pc:docMk/>
            <pc:sldMasterMk cId="1860293158" sldId="2147483648"/>
            <pc:sldLayoutMk cId="2825901585" sldId="2147483803"/>
          </pc:sldLayoutMkLst>
        </pc:sldLayoutChg>
        <pc:sldLayoutChg chg="add">
          <pc:chgData name="Favian Franco" userId="zg41HWgRmXkjAwt0/KXY0RlutqQGyiSPa9bPiPcPFk8=" providerId="None" clId="Web-{25D98F35-6070-4E47-BAC6-0FBF23F02878}" dt="2024-09-12T00:05:29.454" v="264"/>
          <pc:sldLayoutMkLst>
            <pc:docMk/>
            <pc:sldMasterMk cId="1860293158" sldId="2147483648"/>
            <pc:sldLayoutMk cId="1511642782" sldId="214748380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A%20KGI\Events\FY%2023-24\2023-2024%20Reporting\FY%2024%20FY%20Alumni%20Volunteer%20Hour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joshuamorris\Downloads\KeckGraduateInstitute_23-24_D&amp;E_Comparison_Report_2024-08-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b="1" i="0"/>
              <a:t>Figure 1.</a:t>
            </a:r>
            <a:r>
              <a:rPr lang="en-US" sz="1300" b="1" i="0" baseline="0"/>
              <a:t> </a:t>
            </a:r>
            <a:r>
              <a:rPr lang="en-US" sz="1300" b="1" i="0"/>
              <a:t>Respondents by Race/Ethnicity</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72903272412052E-2"/>
          <c:y val="0.18995973514674303"/>
          <c:w val="0.93765278480098246"/>
          <c:h val="0.70123344667143883"/>
        </c:manualLayout>
      </c:layout>
      <c:barChart>
        <c:barDir val="col"/>
        <c:grouping val="clustered"/>
        <c:varyColors val="0"/>
        <c:ser>
          <c:idx val="0"/>
          <c:order val="0"/>
          <c:tx>
            <c:strRef>
              <c:f>'HIDE-TABLES'!$B$2</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'HIDE-TABLES'!$A$3:$A$9</c:f>
              <c:strCache>
                <c:ptCount val="7"/>
                <c:pt idx="0">
                  <c:v>White</c:v>
                </c:pt>
                <c:pt idx="1">
                  <c:v>African American/Black</c:v>
                </c:pt>
                <c:pt idx="2">
                  <c:v>Hispanic/Latino</c:v>
                </c:pt>
                <c:pt idx="3">
                  <c:v>Asian</c:v>
                </c:pt>
                <c:pt idx="4">
                  <c:v>Multiple races/ethnicities</c:v>
                </c:pt>
                <c:pt idx="5">
                  <c:v>All other races/ethnicities</c:v>
                </c:pt>
                <c:pt idx="6">
                  <c:v>International</c:v>
                </c:pt>
              </c:strCache>
            </c:strRef>
          </c:cat>
          <c:val>
            <c:numRef>
              <c:f>'HIDE-TABLES'!$B$3:$B$9</c:f>
              <c:numCache>
                <c:formatCode>###0%</c:formatCode>
                <c:ptCount val="7"/>
                <c:pt idx="0">
                  <c:v>0.27102803738317754</c:v>
                </c:pt>
                <c:pt idx="1">
                  <c:v>2.8037383177570093E-2</c:v>
                </c:pt>
                <c:pt idx="2">
                  <c:v>0.16822429906542055</c:v>
                </c:pt>
                <c:pt idx="3">
                  <c:v>0.22429906542056074</c:v>
                </c:pt>
                <c:pt idx="4">
                  <c:v>0.19626168224299065</c:v>
                </c:pt>
                <c:pt idx="5">
                  <c:v>5.6074766355140186E-2</c:v>
                </c:pt>
                <c:pt idx="6">
                  <c:v>5.6074766355140186E-2</c:v>
                </c:pt>
              </c:numCache>
            </c:numRef>
          </c:val>
          <c:extLst>
            <c:ext xmlns:c16="http://schemas.microsoft.com/office/drawing/2014/chart" uri="{C3380CC4-5D6E-409C-BE32-E72D297353CC}">
              <c16:uniqueId val="{00000000-975C-7D44-ADEE-D6D717803E01}"/>
            </c:ext>
          </c:extLst>
        </c:ser>
        <c:ser>
          <c:idx val="1"/>
          <c:order val="1"/>
          <c:tx>
            <c:strRef>
              <c:f>'HIDE-TABLES'!$C$2</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'HIDE-TABLES'!$A$3:$A$9</c:f>
              <c:strCache>
                <c:ptCount val="7"/>
                <c:pt idx="0">
                  <c:v>White</c:v>
                </c:pt>
                <c:pt idx="1">
                  <c:v>African American/Black</c:v>
                </c:pt>
                <c:pt idx="2">
                  <c:v>Hispanic/Latino</c:v>
                </c:pt>
                <c:pt idx="3">
                  <c:v>Asian</c:v>
                </c:pt>
                <c:pt idx="4">
                  <c:v>Multiple races/ethnicities</c:v>
                </c:pt>
                <c:pt idx="5">
                  <c:v>All other races/ethnicities</c:v>
                </c:pt>
                <c:pt idx="6">
                  <c:v>International</c:v>
                </c:pt>
              </c:strCache>
            </c:strRef>
          </c:cat>
          <c:val>
            <c:numRef>
              <c:f>'HIDE-TABLES'!$C$3:$C$9</c:f>
              <c:numCache>
                <c:formatCode>###0%</c:formatCode>
                <c:ptCount val="7"/>
                <c:pt idx="0">
                  <c:v>0.65812735119665822</c:v>
                </c:pt>
                <c:pt idx="1">
                  <c:v>6.2775508320062776E-2</c:v>
                </c:pt>
                <c:pt idx="2">
                  <c:v>6.2452399086062454E-2</c:v>
                </c:pt>
                <c:pt idx="3">
                  <c:v>5.1328209744051334E-2</c:v>
                </c:pt>
                <c:pt idx="4">
                  <c:v>9.0170555517090176E-2</c:v>
                </c:pt>
                <c:pt idx="5">
                  <c:v>2.8087424127028089E-2</c:v>
                </c:pt>
                <c:pt idx="6">
                  <c:v>4.7058552009047058E-2</c:v>
                </c:pt>
              </c:numCache>
            </c:numRef>
          </c:val>
          <c:extLst>
            <c:ext xmlns:c16="http://schemas.microsoft.com/office/drawing/2014/chart" uri="{C3380CC4-5D6E-409C-BE32-E72D297353CC}">
              <c16:uniqueId val="{00000001-975C-7D44-ADEE-D6D717803E01}"/>
            </c:ext>
          </c:extLst>
        </c:ser>
        <c:ser>
          <c:idx val="2"/>
          <c:order val="2"/>
          <c:tx>
            <c:strRef>
              <c:f>'HIDE-TABLES'!$D$2</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'HIDE-TABLES'!$A$3:$A$9</c:f>
              <c:strCache>
                <c:ptCount val="7"/>
                <c:pt idx="0">
                  <c:v>White</c:v>
                </c:pt>
                <c:pt idx="1">
                  <c:v>African American/Black</c:v>
                </c:pt>
                <c:pt idx="2">
                  <c:v>Hispanic/Latino</c:v>
                </c:pt>
                <c:pt idx="3">
                  <c:v>Asian</c:v>
                </c:pt>
                <c:pt idx="4">
                  <c:v>Multiple races/ethnicities</c:v>
                </c:pt>
                <c:pt idx="5">
                  <c:v>All other races/ethnicities</c:v>
                </c:pt>
                <c:pt idx="6">
                  <c:v>International</c:v>
                </c:pt>
              </c:strCache>
            </c:strRef>
          </c:cat>
          <c:val>
            <c:numRef>
              <c:f>'HIDE-TABLES'!$D$3:$D$9</c:f>
              <c:numCache>
                <c:formatCode>###0%</c:formatCode>
                <c:ptCount val="7"/>
                <c:pt idx="0">
                  <c:v>0.61281556901081313</c:v>
                </c:pt>
                <c:pt idx="1">
                  <c:v>6.9005175388154108E-2</c:v>
                </c:pt>
                <c:pt idx="2">
                  <c:v>7.7619546956217797E-2</c:v>
                </c:pt>
                <c:pt idx="3">
                  <c:v>5.8186471828524391E-2</c:v>
                </c:pt>
                <c:pt idx="4">
                  <c:v>9.8856678956804112E-2</c:v>
                </c:pt>
                <c:pt idx="5">
                  <c:v>2.711722987067167E-2</c:v>
                </c:pt>
                <c:pt idx="6">
                  <c:v>5.6399327988814842E-2</c:v>
                </c:pt>
              </c:numCache>
            </c:numRef>
          </c:val>
          <c:extLst>
            <c:ext xmlns:c16="http://schemas.microsoft.com/office/drawing/2014/chart" uri="{C3380CC4-5D6E-409C-BE32-E72D297353CC}">
              <c16:uniqueId val="{00000002-975C-7D44-ADEE-D6D717803E01}"/>
            </c:ext>
          </c:extLst>
        </c:ser>
        <c:dLbls>
          <c:dLblPos val="outEnd"/>
          <c:showLegendKey val="0"/>
          <c:showVal val="1"/>
          <c:showCatName val="0"/>
          <c:showSerName val="0"/>
          <c:showPercent val="0"/>
          <c:showBubbleSize val="0"/>
        </c:dLbls>
        <c:gapWidth val="50"/>
        <c:axId val="1318211696"/>
        <c:axId val="1318213344"/>
      </c:barChart>
      <c:catAx>
        <c:axId val="131821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8213344"/>
        <c:crosses val="autoZero"/>
        <c:auto val="1"/>
        <c:lblAlgn val="ctr"/>
        <c:lblOffset val="100"/>
        <c:noMultiLvlLbl val="0"/>
      </c:catAx>
      <c:valAx>
        <c:axId val="1318213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18211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a:effectLst/>
              </a:rPr>
              <a:t>Figure 3.</a:t>
            </a:r>
            <a:r>
              <a:rPr lang="en-US" sz="1300" b="1" baseline="0">
                <a:effectLst/>
              </a:rPr>
              <a:t> Percent of Respondents who Identified These Groups as the </a:t>
            </a:r>
            <a:br>
              <a:rPr lang="en-US" sz="1300" b="1" baseline="0">
                <a:effectLst/>
              </a:rPr>
            </a:br>
            <a:r>
              <a:rPr lang="en-US" sz="1300" b="1" baseline="0">
                <a:effectLst/>
              </a:rPr>
              <a:t>Source(s) of Discrimination or Harassment</a:t>
            </a:r>
            <a:endParaRPr lang="en-US" sz="1300"/>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274665060524152"/>
          <c:y val="0.2123890379624335"/>
          <c:w val="0.76669179966365597"/>
          <c:h val="0.69898407601284485"/>
        </c:manualLayout>
      </c:layout>
      <c:barChart>
        <c:barDir val="bar"/>
        <c:grouping val="clustered"/>
        <c:varyColors val="0"/>
        <c:ser>
          <c:idx val="2"/>
          <c:order val="0"/>
          <c:tx>
            <c:strRef>
              <c:f>'HIDE-TABLES'!$D$99</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'HIDE-TABLES'!$A$100:$A$104</c:f>
              <c:strCache>
                <c:ptCount val="5"/>
                <c:pt idx="0">
                  <c:v>Students</c:v>
                </c:pt>
                <c:pt idx="1">
                  <c:v>Faculty</c:v>
                </c:pt>
                <c:pt idx="2">
                  <c:v>Staff</c:v>
                </c:pt>
                <c:pt idx="3">
                  <c:v>Administrators</c:v>
                </c:pt>
                <c:pt idx="4">
                  <c:v>Local community</c:v>
                </c:pt>
              </c:strCache>
            </c:strRef>
          </c:cat>
          <c:val>
            <c:numRef>
              <c:f>'HIDE-TABLES'!$D$100:$D$104</c:f>
              <c:numCache>
                <c:formatCode>0%</c:formatCode>
                <c:ptCount val="5"/>
                <c:pt idx="0">
                  <c:v>0.54991327808826485</c:v>
                </c:pt>
                <c:pt idx="1">
                  <c:v>0.4139525920215863</c:v>
                </c:pt>
                <c:pt idx="2">
                  <c:v>0.30261129312006052</c:v>
                </c:pt>
                <c:pt idx="3">
                  <c:v>0.27987088070919403</c:v>
                </c:pt>
                <c:pt idx="4">
                  <c:v>0.17387743303141254</c:v>
                </c:pt>
              </c:numCache>
            </c:numRef>
          </c:val>
          <c:extLst>
            <c:ext xmlns:c16="http://schemas.microsoft.com/office/drawing/2014/chart" uri="{C3380CC4-5D6E-409C-BE32-E72D297353CC}">
              <c16:uniqueId val="{00000000-6DCF-B149-8C20-CD903C144553}"/>
            </c:ext>
          </c:extLst>
        </c:ser>
        <c:ser>
          <c:idx val="0"/>
          <c:order val="1"/>
          <c:tx>
            <c:strRef>
              <c:f>'HIDE-TABLES'!$C$99</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'HIDE-TABLES'!$A$100:$A$104</c:f>
              <c:strCache>
                <c:ptCount val="5"/>
                <c:pt idx="0">
                  <c:v>Students</c:v>
                </c:pt>
                <c:pt idx="1">
                  <c:v>Faculty</c:v>
                </c:pt>
                <c:pt idx="2">
                  <c:v>Staff</c:v>
                </c:pt>
                <c:pt idx="3">
                  <c:v>Administrators</c:v>
                </c:pt>
                <c:pt idx="4">
                  <c:v>Local community</c:v>
                </c:pt>
              </c:strCache>
            </c:strRef>
          </c:cat>
          <c:val>
            <c:numRef>
              <c:f>'HIDE-TABLES'!$C$100:$C$104</c:f>
              <c:numCache>
                <c:formatCode>0%</c:formatCode>
                <c:ptCount val="5"/>
                <c:pt idx="0">
                  <c:v>0.59400161030595755</c:v>
                </c:pt>
                <c:pt idx="1">
                  <c:v>0.42491948470209279</c:v>
                </c:pt>
                <c:pt idx="2">
                  <c:v>0.28381642512077265</c:v>
                </c:pt>
                <c:pt idx="3">
                  <c:v>0.25281803542673092</c:v>
                </c:pt>
                <c:pt idx="4">
                  <c:v>0.16183574879227028</c:v>
                </c:pt>
              </c:numCache>
            </c:numRef>
          </c:val>
          <c:extLst>
            <c:ext xmlns:c16="http://schemas.microsoft.com/office/drawing/2014/chart" uri="{C3380CC4-5D6E-409C-BE32-E72D297353CC}">
              <c16:uniqueId val="{00000001-6DCF-B149-8C20-CD903C144553}"/>
            </c:ext>
          </c:extLst>
        </c:ser>
        <c:ser>
          <c:idx val="1"/>
          <c:order val="2"/>
          <c:tx>
            <c:strRef>
              <c:f>'HIDE-TABLES'!$B$99</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'HIDE-TABLES'!$A$100:$A$104</c:f>
              <c:strCache>
                <c:ptCount val="5"/>
                <c:pt idx="0">
                  <c:v>Students</c:v>
                </c:pt>
                <c:pt idx="1">
                  <c:v>Faculty</c:v>
                </c:pt>
                <c:pt idx="2">
                  <c:v>Staff</c:v>
                </c:pt>
                <c:pt idx="3">
                  <c:v>Administrators</c:v>
                </c:pt>
                <c:pt idx="4">
                  <c:v>Local community</c:v>
                </c:pt>
              </c:strCache>
            </c:strRef>
          </c:cat>
          <c:val>
            <c:numRef>
              <c:f>'HIDE-TABLES'!$B$100:$B$104</c:f>
              <c:numCache>
                <c:formatCode>0%</c:formatCode>
                <c:ptCount val="5"/>
                <c:pt idx="0">
                  <c:v>0.60000000000000009</c:v>
                </c:pt>
                <c:pt idx="1">
                  <c:v>0.60000000000000009</c:v>
                </c:pt>
                <c:pt idx="2">
                  <c:v>0.25</c:v>
                </c:pt>
                <c:pt idx="3">
                  <c:v>0.25</c:v>
                </c:pt>
                <c:pt idx="4">
                  <c:v>0.05</c:v>
                </c:pt>
              </c:numCache>
            </c:numRef>
          </c:val>
          <c:extLst>
            <c:ext xmlns:c16="http://schemas.microsoft.com/office/drawing/2014/chart" uri="{C3380CC4-5D6E-409C-BE32-E72D297353CC}">
              <c16:uniqueId val="{00000002-6DCF-B149-8C20-CD903C144553}"/>
            </c:ext>
          </c:extLst>
        </c:ser>
        <c:dLbls>
          <c:dLblPos val="outEnd"/>
          <c:showLegendKey val="0"/>
          <c:showVal val="1"/>
          <c:showCatName val="0"/>
          <c:showSerName val="0"/>
          <c:showPercent val="0"/>
          <c:showBubbleSize val="0"/>
        </c:dLbls>
        <c:gapWidth val="100"/>
        <c:axId val="197503904"/>
        <c:axId val="197504464"/>
      </c:barChart>
      <c:catAx>
        <c:axId val="197503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200" b="0" i="0" u="none" strike="noStrike" kern="1200" baseline="0">
                <a:solidFill>
                  <a:schemeClr val="tx1">
                    <a:lumMod val="65000"/>
                    <a:lumOff val="35000"/>
                  </a:schemeClr>
                </a:solidFill>
                <a:latin typeface="+mn-lt"/>
                <a:ea typeface="+mn-ea"/>
                <a:cs typeface="+mn-cs"/>
              </a:defRPr>
            </a:pPr>
            <a:endParaRPr lang="en-US"/>
          </a:p>
        </c:txPr>
        <c:crossAx val="197504464"/>
        <c:crossesAt val="0"/>
        <c:auto val="1"/>
        <c:lblAlgn val="ctr"/>
        <c:lblOffset val="100"/>
        <c:noMultiLvlLbl val="0"/>
      </c:catAx>
      <c:valAx>
        <c:axId val="197504464"/>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3904"/>
        <c:crosses val="autoZero"/>
        <c:crossBetween val="between"/>
        <c:majorUnit val="0.1"/>
        <c:minorUnit val="0.1"/>
      </c:valAx>
      <c:spPr>
        <a:noFill/>
        <a:ln>
          <a:noFill/>
        </a:ln>
        <a:effectLst/>
      </c:spPr>
    </c:plotArea>
    <c:legend>
      <c:legendPos val="t"/>
      <c:layout>
        <c:manualLayout>
          <c:xMode val="edge"/>
          <c:yMode val="edge"/>
          <c:x val="5.9786990245622285E-2"/>
          <c:y val="0.11659217877094973"/>
          <c:w val="0.88042587260547656"/>
          <c:h val="5.72724673382307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[FY 24 FY Alumni Volunteer Hours.xlsx]HubSpot Export Summary!PivotTable2</c:name>
    <c:fmtId val="7"/>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s>
    <c:plotArea>
      <c:layout>
        <c:manualLayout>
          <c:layoutTarget val="inner"/>
          <c:xMode val="edge"/>
          <c:yMode val="edge"/>
          <c:x val="5.7590425791290992E-2"/>
          <c:y val="6.25E-2"/>
          <c:w val="0.3137717487466824"/>
          <c:h val="0.92361111111111116"/>
        </c:manualLayout>
      </c:layout>
      <c:doughnutChart>
        <c:varyColors val="1"/>
        <c:ser>
          <c:idx val="0"/>
          <c:order val="0"/>
          <c:tx>
            <c:strRef>
              <c:f>'HubSpot Export Summary'!$N$1</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AF9-429B-B665-814167BCB8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AF9-429B-B665-814167BCB8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AF9-429B-B665-814167BCB8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AF9-429B-B665-814167BCB80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AF9-429B-B665-814167BCB80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AF9-429B-B665-814167BCB80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AF9-429B-B665-814167BCB80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AF9-429B-B665-814167BCB80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AF9-429B-B665-814167BCB80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AF9-429B-B665-814167BCB80B}"/>
              </c:ext>
            </c:extLst>
          </c:dPt>
          <c:cat>
            <c:strRef>
              <c:f>'HubSpot Export Summary'!$M$2:$M$12</c:f>
              <c:strCache>
                <c:ptCount val="10"/>
                <c:pt idx="0">
                  <c:v>Admissions</c:v>
                </c:pt>
                <c:pt idx="1">
                  <c:v>Advisory Council</c:v>
                </c:pt>
                <c:pt idx="2">
                  <c:v>Career Services Recruiter</c:v>
                </c:pt>
                <c:pt idx="3">
                  <c:v>Class/Club/Event Speaker</c:v>
                </c:pt>
                <c:pt idx="4">
                  <c:v>Club Service (Healthfair, STEMwise)</c:v>
                </c:pt>
                <c:pt idx="5">
                  <c:v>Mentoring/Coaching</c:v>
                </c:pt>
                <c:pt idx="6">
                  <c:v>Other</c:v>
                </c:pt>
                <c:pt idx="7">
                  <c:v>Preceptor</c:v>
                </c:pt>
                <c:pt idx="8">
                  <c:v>Social Content Creation</c:v>
                </c:pt>
                <c:pt idx="9">
                  <c:v>(blank)</c:v>
                </c:pt>
              </c:strCache>
            </c:strRef>
          </c:cat>
          <c:val>
            <c:numRef>
              <c:f>'HubSpot Export Summary'!$N$2:$N$12</c:f>
              <c:numCache>
                <c:formatCode>General</c:formatCode>
                <c:ptCount val="10"/>
                <c:pt idx="0">
                  <c:v>41</c:v>
                </c:pt>
                <c:pt idx="1">
                  <c:v>38</c:v>
                </c:pt>
                <c:pt idx="2">
                  <c:v>45</c:v>
                </c:pt>
                <c:pt idx="3">
                  <c:v>52</c:v>
                </c:pt>
                <c:pt idx="4">
                  <c:v>2</c:v>
                </c:pt>
                <c:pt idx="5">
                  <c:v>12</c:v>
                </c:pt>
                <c:pt idx="6">
                  <c:v>2</c:v>
                </c:pt>
                <c:pt idx="7">
                  <c:v>19</c:v>
                </c:pt>
                <c:pt idx="8">
                  <c:v>5</c:v>
                </c:pt>
              </c:numCache>
            </c:numRef>
          </c:val>
          <c:extLst>
            <c:ext xmlns:c16="http://schemas.microsoft.com/office/drawing/2014/chart" uri="{C3380CC4-5D6E-409C-BE32-E72D297353CC}">
              <c16:uniqueId val="{00000014-1AF9-429B-B665-814167BCB80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r"/>
      <c:legendEntry>
        <c:idx val="9"/>
        <c:delete val="1"/>
      </c:legendEntry>
      <c:layout>
        <c:manualLayout>
          <c:xMode val="edge"/>
          <c:yMode val="edge"/>
          <c:x val="0.4538343972117021"/>
          <c:y val="0"/>
          <c:w val="0.42702664071148516"/>
          <c:h val="0.988767373038101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b="1" i="0"/>
              <a:t>Figure 2. Respondents by Gender Identity</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81434110076342"/>
          <c:y val="0.17141287423817786"/>
          <c:w val="0.86726687717334827"/>
          <c:h val="0.71060189510209537"/>
        </c:manualLayout>
      </c:layout>
      <c:barChart>
        <c:barDir val="col"/>
        <c:grouping val="clustered"/>
        <c:varyColors val="0"/>
        <c:ser>
          <c:idx val="0"/>
          <c:order val="0"/>
          <c:tx>
            <c:strRef>
              <c:f>'HIDE-TABLES'!$B$10</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'HIDE-TABLES'!$A$11:$A$13</c:f>
              <c:strCache>
                <c:ptCount val="3"/>
                <c:pt idx="0">
                  <c:v>Man</c:v>
                </c:pt>
                <c:pt idx="1">
                  <c:v>Woman</c:v>
                </c:pt>
                <c:pt idx="2">
                  <c:v>Non-binary</c:v>
                </c:pt>
              </c:strCache>
            </c:strRef>
          </c:cat>
          <c:val>
            <c:numRef>
              <c:f>'HIDE-TABLES'!$B$11:$B$13</c:f>
              <c:numCache>
                <c:formatCode>###0%</c:formatCode>
                <c:ptCount val="3"/>
                <c:pt idx="0">
                  <c:v>0.28037383177570091</c:v>
                </c:pt>
                <c:pt idx="1">
                  <c:v>0.71028037383177578</c:v>
                </c:pt>
                <c:pt idx="2">
                  <c:v>9.3457943925233638E-3</c:v>
                </c:pt>
              </c:numCache>
            </c:numRef>
          </c:val>
          <c:extLst>
            <c:ext xmlns:c16="http://schemas.microsoft.com/office/drawing/2014/chart" uri="{C3380CC4-5D6E-409C-BE32-E72D297353CC}">
              <c16:uniqueId val="{00000000-F887-5C4C-B04D-ED97560E75A1}"/>
            </c:ext>
          </c:extLst>
        </c:ser>
        <c:ser>
          <c:idx val="1"/>
          <c:order val="1"/>
          <c:tx>
            <c:strRef>
              <c:f>'HIDE-TABLES'!$C$10</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'HIDE-TABLES'!$A$11:$A$13</c:f>
              <c:strCache>
                <c:ptCount val="3"/>
                <c:pt idx="0">
                  <c:v>Man</c:v>
                </c:pt>
                <c:pt idx="1">
                  <c:v>Woman</c:v>
                </c:pt>
                <c:pt idx="2">
                  <c:v>Non-binary</c:v>
                </c:pt>
              </c:strCache>
            </c:strRef>
          </c:cat>
          <c:val>
            <c:numRef>
              <c:f>'HIDE-TABLES'!$C$11:$C$13</c:f>
              <c:numCache>
                <c:formatCode>###0%</c:formatCode>
                <c:ptCount val="3"/>
                <c:pt idx="0">
                  <c:v>0.34202070689039632</c:v>
                </c:pt>
                <c:pt idx="1">
                  <c:v>0.62801231702963234</c:v>
                </c:pt>
                <c:pt idx="2">
                  <c:v>2.9966976079971439E-2</c:v>
                </c:pt>
              </c:numCache>
            </c:numRef>
          </c:val>
          <c:extLst>
            <c:ext xmlns:c16="http://schemas.microsoft.com/office/drawing/2014/chart" uri="{C3380CC4-5D6E-409C-BE32-E72D297353CC}">
              <c16:uniqueId val="{00000001-F887-5C4C-B04D-ED97560E75A1}"/>
            </c:ext>
          </c:extLst>
        </c:ser>
        <c:ser>
          <c:idx val="2"/>
          <c:order val="2"/>
          <c:tx>
            <c:strRef>
              <c:f>'HIDE-TABLES'!$D$10</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'HIDE-TABLES'!$A$11:$A$13</c:f>
              <c:strCache>
                <c:ptCount val="3"/>
                <c:pt idx="0">
                  <c:v>Man</c:v>
                </c:pt>
                <c:pt idx="1">
                  <c:v>Woman</c:v>
                </c:pt>
                <c:pt idx="2">
                  <c:v>Non-binary</c:v>
                </c:pt>
              </c:strCache>
            </c:strRef>
          </c:cat>
          <c:val>
            <c:numRef>
              <c:f>'HIDE-TABLES'!$D$11:$D$13</c:f>
              <c:numCache>
                <c:formatCode>###0%</c:formatCode>
                <c:ptCount val="3"/>
                <c:pt idx="0">
                  <c:v>0.34475442818689667</c:v>
                </c:pt>
                <c:pt idx="1">
                  <c:v>0.6219855162243505</c:v>
                </c:pt>
                <c:pt idx="2">
                  <c:v>3.326005558875287E-2</c:v>
                </c:pt>
              </c:numCache>
            </c:numRef>
          </c:val>
          <c:extLst>
            <c:ext xmlns:c16="http://schemas.microsoft.com/office/drawing/2014/chart" uri="{C3380CC4-5D6E-409C-BE32-E72D297353CC}">
              <c16:uniqueId val="{00000002-F887-5C4C-B04D-ED97560E75A1}"/>
            </c:ext>
          </c:extLst>
        </c:ser>
        <c:dLbls>
          <c:dLblPos val="outEnd"/>
          <c:showLegendKey val="0"/>
          <c:showVal val="1"/>
          <c:showCatName val="0"/>
          <c:showSerName val="0"/>
          <c:showPercent val="0"/>
          <c:showBubbleSize val="0"/>
        </c:dLbls>
        <c:gapWidth val="50"/>
        <c:axId val="1318211696"/>
        <c:axId val="1318213344"/>
      </c:barChart>
      <c:catAx>
        <c:axId val="131821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8213344"/>
        <c:crosses val="autoZero"/>
        <c:auto val="1"/>
        <c:lblAlgn val="ctr"/>
        <c:lblOffset val="100"/>
        <c:noMultiLvlLbl val="0"/>
      </c:catAx>
      <c:valAx>
        <c:axId val="1318213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18211696"/>
        <c:crosses val="autoZero"/>
        <c:crossBetween val="between"/>
      </c:valAx>
      <c:spPr>
        <a:noFill/>
        <a:ln>
          <a:noFill/>
        </a:ln>
        <a:effectLst/>
      </c:spPr>
    </c:plotArea>
    <c:legend>
      <c:legendPos val="t"/>
      <c:layout>
        <c:manualLayout>
          <c:xMode val="edge"/>
          <c:yMode val="edge"/>
          <c:x val="0"/>
          <c:y val="8.4857954545454542E-2"/>
          <c:w val="1"/>
          <c:h val="6.27031138153185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b="1"/>
              <a:t>Figure 4. Respondents by Political Views</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81434110076342"/>
          <c:y val="0.17141287423817786"/>
          <c:w val="0.86726687717334827"/>
          <c:h val="0.71060189510209537"/>
        </c:manualLayout>
      </c:layout>
      <c:barChart>
        <c:barDir val="col"/>
        <c:grouping val="clustered"/>
        <c:varyColors val="0"/>
        <c:ser>
          <c:idx val="0"/>
          <c:order val="0"/>
          <c:tx>
            <c:strRef>
              <c:f>'HIDE-TABLES'!$B$17</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'HIDE-TABLES'!$A$18:$A$20</c:f>
              <c:strCache>
                <c:ptCount val="3"/>
                <c:pt idx="0">
                  <c:v>Conservative</c:v>
                </c:pt>
                <c:pt idx="1">
                  <c:v>Middle-of-the-road</c:v>
                </c:pt>
                <c:pt idx="2">
                  <c:v>Liberal</c:v>
                </c:pt>
              </c:strCache>
            </c:strRef>
          </c:cat>
          <c:val>
            <c:numRef>
              <c:f>'HIDE-TABLES'!$B$18:$B$20</c:f>
              <c:numCache>
                <c:formatCode>###0%</c:formatCode>
                <c:ptCount val="3"/>
                <c:pt idx="0">
                  <c:v>7.6086956521739135E-2</c:v>
                </c:pt>
                <c:pt idx="1">
                  <c:v>0.39130434782608697</c:v>
                </c:pt>
                <c:pt idx="2">
                  <c:v>0.53260869565217395</c:v>
                </c:pt>
              </c:numCache>
            </c:numRef>
          </c:val>
          <c:extLst>
            <c:ext xmlns:c16="http://schemas.microsoft.com/office/drawing/2014/chart" uri="{C3380CC4-5D6E-409C-BE32-E72D297353CC}">
              <c16:uniqueId val="{00000000-DF57-E748-8DB1-1A288D2480F5}"/>
            </c:ext>
          </c:extLst>
        </c:ser>
        <c:ser>
          <c:idx val="1"/>
          <c:order val="1"/>
          <c:tx>
            <c:strRef>
              <c:f>'HIDE-TABLES'!$C$17</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'HIDE-TABLES'!$A$18:$A$20</c:f>
              <c:strCache>
                <c:ptCount val="3"/>
                <c:pt idx="0">
                  <c:v>Conservative</c:v>
                </c:pt>
                <c:pt idx="1">
                  <c:v>Middle-of-the-road</c:v>
                </c:pt>
                <c:pt idx="2">
                  <c:v>Liberal</c:v>
                </c:pt>
              </c:strCache>
            </c:strRef>
          </c:cat>
          <c:val>
            <c:numRef>
              <c:f>'HIDE-TABLES'!$C$18:$C$20</c:f>
              <c:numCache>
                <c:formatCode>###0%</c:formatCode>
                <c:ptCount val="3"/>
                <c:pt idx="0">
                  <c:v>0.15609912240924004</c:v>
                </c:pt>
                <c:pt idx="1">
                  <c:v>0.34500786897489932</c:v>
                </c:pt>
                <c:pt idx="2">
                  <c:v>0.49889300861586067</c:v>
                </c:pt>
              </c:numCache>
            </c:numRef>
          </c:val>
          <c:extLst>
            <c:ext xmlns:c16="http://schemas.microsoft.com/office/drawing/2014/chart" uri="{C3380CC4-5D6E-409C-BE32-E72D297353CC}">
              <c16:uniqueId val="{00000001-DF57-E748-8DB1-1A288D2480F5}"/>
            </c:ext>
          </c:extLst>
        </c:ser>
        <c:ser>
          <c:idx val="2"/>
          <c:order val="2"/>
          <c:tx>
            <c:strRef>
              <c:f>'HIDE-TABLES'!$D$17</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'HIDE-TABLES'!$A$18:$A$20</c:f>
              <c:strCache>
                <c:ptCount val="3"/>
                <c:pt idx="0">
                  <c:v>Conservative</c:v>
                </c:pt>
                <c:pt idx="1">
                  <c:v>Middle-of-the-road</c:v>
                </c:pt>
                <c:pt idx="2">
                  <c:v>Liberal</c:v>
                </c:pt>
              </c:strCache>
            </c:strRef>
          </c:cat>
          <c:val>
            <c:numRef>
              <c:f>'HIDE-TABLES'!$D$18:$D$20</c:f>
              <c:numCache>
                <c:formatCode>###0%</c:formatCode>
                <c:ptCount val="3"/>
                <c:pt idx="0">
                  <c:v>0.14355043040441773</c:v>
                </c:pt>
                <c:pt idx="1">
                  <c:v>0.33440961507227551</c:v>
                </c:pt>
                <c:pt idx="2">
                  <c:v>0.52203995452330676</c:v>
                </c:pt>
              </c:numCache>
            </c:numRef>
          </c:val>
          <c:extLst>
            <c:ext xmlns:c16="http://schemas.microsoft.com/office/drawing/2014/chart" uri="{C3380CC4-5D6E-409C-BE32-E72D297353CC}">
              <c16:uniqueId val="{00000002-DF57-E748-8DB1-1A288D2480F5}"/>
            </c:ext>
          </c:extLst>
        </c:ser>
        <c:dLbls>
          <c:dLblPos val="outEnd"/>
          <c:showLegendKey val="0"/>
          <c:showVal val="1"/>
          <c:showCatName val="0"/>
          <c:showSerName val="0"/>
          <c:showPercent val="0"/>
          <c:showBubbleSize val="0"/>
        </c:dLbls>
        <c:gapWidth val="50"/>
        <c:axId val="1318211696"/>
        <c:axId val="1318213344"/>
      </c:barChart>
      <c:catAx>
        <c:axId val="131821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8213344"/>
        <c:crosses val="autoZero"/>
        <c:auto val="1"/>
        <c:lblAlgn val="ctr"/>
        <c:lblOffset val="100"/>
        <c:noMultiLvlLbl val="0"/>
      </c:catAx>
      <c:valAx>
        <c:axId val="1318213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18211696"/>
        <c:crosses val="autoZero"/>
        <c:crossBetween val="between"/>
      </c:valAx>
      <c:spPr>
        <a:noFill/>
        <a:ln>
          <a:noFill/>
        </a:ln>
        <a:effectLst/>
      </c:spPr>
    </c:plotArea>
    <c:legend>
      <c:legendPos val="t"/>
      <c:layout>
        <c:manualLayout>
          <c:xMode val="edge"/>
          <c:yMode val="edge"/>
          <c:x val="0"/>
          <c:y val="8.769886363636363E-2"/>
          <c:w val="1"/>
          <c:h val="5.702129563350035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a:t>Figure 1.</a:t>
            </a:r>
            <a:r>
              <a:rPr lang="en-US" sz="1300" b="1" baseline="0"/>
              <a:t> Percent of Respondents who are Generally or Very Satisfied </a:t>
            </a:r>
            <a:br>
              <a:rPr lang="en-US" sz="1300" b="1" baseline="0"/>
            </a:br>
            <a:r>
              <a:rPr lang="en-US" sz="1300" b="1" baseline="0"/>
              <a:t>with Characteristics of the Campus Climate</a:t>
            </a:r>
            <a:endParaRPr lang="en-US" sz="1300" b="0"/>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139080271216105E-2"/>
          <c:y val="0.22389165895810298"/>
          <c:w val="0.87360075874397836"/>
          <c:h val="0.64228572073190004"/>
        </c:manualLayout>
      </c:layout>
      <c:barChart>
        <c:barDir val="col"/>
        <c:grouping val="clustered"/>
        <c:varyColors val="0"/>
        <c:ser>
          <c:idx val="0"/>
          <c:order val="0"/>
          <c:tx>
            <c:strRef>
              <c:f>'HIDE-TABLES'!$B$34</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'HIDE-TABLES'!$A$35:$A$36</c:f>
              <c:strCache>
                <c:ptCount val="2"/>
                <c:pt idx="0">
                  <c:v>Overall Campus Climate</c:v>
                </c:pt>
                <c:pt idx="1">
                  <c:v>Extent All Community Members Experience a Sense of Belonging</c:v>
                </c:pt>
              </c:strCache>
            </c:strRef>
          </c:cat>
          <c:val>
            <c:numRef>
              <c:f>'HIDE-TABLES'!$B$35:$B$36</c:f>
              <c:numCache>
                <c:formatCode>0%</c:formatCode>
                <c:ptCount val="2"/>
                <c:pt idx="0">
                  <c:v>0.65486725663716805</c:v>
                </c:pt>
                <c:pt idx="1">
                  <c:v>0.54782608695652135</c:v>
                </c:pt>
              </c:numCache>
            </c:numRef>
          </c:val>
          <c:extLst>
            <c:ext xmlns:c16="http://schemas.microsoft.com/office/drawing/2014/chart" uri="{C3380CC4-5D6E-409C-BE32-E72D297353CC}">
              <c16:uniqueId val="{00000000-E603-1442-A412-03AF5224BAB2}"/>
            </c:ext>
          </c:extLst>
        </c:ser>
        <c:ser>
          <c:idx val="1"/>
          <c:order val="1"/>
          <c:tx>
            <c:strRef>
              <c:f>'HIDE-TABLES'!$C$34</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'HIDE-TABLES'!$A$35:$A$36</c:f>
              <c:strCache>
                <c:ptCount val="2"/>
                <c:pt idx="0">
                  <c:v>Overall Campus Climate</c:v>
                </c:pt>
                <c:pt idx="1">
                  <c:v>Extent All Community Members Experience a Sense of Belonging</c:v>
                </c:pt>
              </c:strCache>
            </c:strRef>
          </c:cat>
          <c:val>
            <c:numRef>
              <c:f>'HIDE-TABLES'!$C$35:$C$36</c:f>
              <c:numCache>
                <c:formatCode>0%</c:formatCode>
                <c:ptCount val="2"/>
                <c:pt idx="0">
                  <c:v>0.72145615002758312</c:v>
                </c:pt>
                <c:pt idx="1">
                  <c:v>0.5288353922500223</c:v>
                </c:pt>
              </c:numCache>
            </c:numRef>
          </c:val>
          <c:extLst>
            <c:ext xmlns:c16="http://schemas.microsoft.com/office/drawing/2014/chart" uri="{C3380CC4-5D6E-409C-BE32-E72D297353CC}">
              <c16:uniqueId val="{00000001-E603-1442-A412-03AF5224BAB2}"/>
            </c:ext>
          </c:extLst>
        </c:ser>
        <c:ser>
          <c:idx val="2"/>
          <c:order val="2"/>
          <c:tx>
            <c:strRef>
              <c:f>'HIDE-TABLES'!$D$34</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'HIDE-TABLES'!$A$35:$A$36</c:f>
              <c:strCache>
                <c:ptCount val="2"/>
                <c:pt idx="0">
                  <c:v>Overall Campus Climate</c:v>
                </c:pt>
                <c:pt idx="1">
                  <c:v>Extent All Community Members Experience a Sense of Belonging</c:v>
                </c:pt>
              </c:strCache>
            </c:strRef>
          </c:cat>
          <c:val>
            <c:numRef>
              <c:f>'HIDE-TABLES'!$D$35:$D$36</c:f>
              <c:numCache>
                <c:formatCode>0%</c:formatCode>
                <c:ptCount val="2"/>
                <c:pt idx="0">
                  <c:v>0.72799597806595895</c:v>
                </c:pt>
                <c:pt idx="1">
                  <c:v>0.52943606266199039</c:v>
                </c:pt>
              </c:numCache>
            </c:numRef>
          </c:val>
          <c:extLst>
            <c:ext xmlns:c16="http://schemas.microsoft.com/office/drawing/2014/chart" uri="{C3380CC4-5D6E-409C-BE32-E72D297353CC}">
              <c16:uniqueId val="{00000002-E603-1442-A412-03AF5224BAB2}"/>
            </c:ext>
          </c:extLst>
        </c:ser>
        <c:dLbls>
          <c:dLblPos val="outEnd"/>
          <c:showLegendKey val="0"/>
          <c:showVal val="1"/>
          <c:showCatName val="0"/>
          <c:showSerName val="0"/>
          <c:showPercent val="0"/>
          <c:showBubbleSize val="0"/>
        </c:dLbls>
        <c:gapWidth val="250"/>
        <c:axId val="197503904"/>
        <c:axId val="197504464"/>
      </c:barChart>
      <c:catAx>
        <c:axId val="19750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4464"/>
        <c:crossesAt val="0"/>
        <c:auto val="1"/>
        <c:lblAlgn val="ctr"/>
        <c:lblOffset val="100"/>
        <c:noMultiLvlLbl val="0"/>
      </c:catAx>
      <c:valAx>
        <c:axId val="1975044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3904"/>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a:t>Figure 2.</a:t>
            </a:r>
            <a:r>
              <a:rPr lang="en-US" sz="1300" b="1" baseline="0"/>
              <a:t> Percent of Respondents who Agree or Strongly Agree </a:t>
            </a:r>
            <a:br>
              <a:rPr lang="en-US" sz="1300" b="1" baseline="0"/>
            </a:br>
            <a:r>
              <a:rPr lang="en-US" sz="1300" b="1" baseline="0"/>
              <a:t>with Statements about Diversity on Campus</a:t>
            </a: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139080271216105E-2"/>
          <c:y val="0.22367154105736783"/>
          <c:w val="0.87360075874397836"/>
          <c:h val="0.64796782902137229"/>
        </c:manualLayout>
      </c:layout>
      <c:barChart>
        <c:barDir val="col"/>
        <c:grouping val="clustered"/>
        <c:varyColors val="0"/>
        <c:ser>
          <c:idx val="0"/>
          <c:order val="0"/>
          <c:tx>
            <c:strRef>
              <c:f>'HIDE-TABLES'!$B$37</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'HIDE-TABLES'!$A$38:$A$39</c:f>
              <c:strCache>
                <c:ptCount val="2"/>
                <c:pt idx="0">
                  <c:v>Campus is Free from Tensions</c:v>
                </c:pt>
                <c:pt idx="1">
                  <c:v>Diversity Improves Campus Interactions</c:v>
                </c:pt>
              </c:strCache>
            </c:strRef>
          </c:cat>
          <c:val>
            <c:numRef>
              <c:f>'HIDE-TABLES'!$B$38:$B$39</c:f>
              <c:numCache>
                <c:formatCode>0%</c:formatCode>
                <c:ptCount val="2"/>
                <c:pt idx="0">
                  <c:v>0.52173913043478282</c:v>
                </c:pt>
                <c:pt idx="1">
                  <c:v>0.89565217391304341</c:v>
                </c:pt>
              </c:numCache>
            </c:numRef>
          </c:val>
          <c:extLst>
            <c:ext xmlns:c16="http://schemas.microsoft.com/office/drawing/2014/chart" uri="{C3380CC4-5D6E-409C-BE32-E72D297353CC}">
              <c16:uniqueId val="{00000000-6D89-8D42-AB52-DB6E1887BB6E}"/>
            </c:ext>
          </c:extLst>
        </c:ser>
        <c:ser>
          <c:idx val="1"/>
          <c:order val="1"/>
          <c:tx>
            <c:strRef>
              <c:f>'HIDE-TABLES'!$C$37</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'HIDE-TABLES'!$A$38:$A$39</c:f>
              <c:strCache>
                <c:ptCount val="2"/>
                <c:pt idx="0">
                  <c:v>Campus is Free from Tensions</c:v>
                </c:pt>
                <c:pt idx="1">
                  <c:v>Diversity Improves Campus Interactions</c:v>
                </c:pt>
              </c:strCache>
            </c:strRef>
          </c:cat>
          <c:val>
            <c:numRef>
              <c:f>'HIDE-TABLES'!$C$38:$C$39</c:f>
              <c:numCache>
                <c:formatCode>0%</c:formatCode>
                <c:ptCount val="2"/>
                <c:pt idx="0">
                  <c:v>0.49516592079709143</c:v>
                </c:pt>
                <c:pt idx="1">
                  <c:v>0.88097455653867462</c:v>
                </c:pt>
              </c:numCache>
            </c:numRef>
          </c:val>
          <c:extLst>
            <c:ext xmlns:c16="http://schemas.microsoft.com/office/drawing/2014/chart" uri="{C3380CC4-5D6E-409C-BE32-E72D297353CC}">
              <c16:uniqueId val="{00000001-6D89-8D42-AB52-DB6E1887BB6E}"/>
            </c:ext>
          </c:extLst>
        </c:ser>
        <c:ser>
          <c:idx val="2"/>
          <c:order val="2"/>
          <c:tx>
            <c:strRef>
              <c:f>'HIDE-TABLES'!$D$37</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'HIDE-TABLES'!$A$38:$A$39</c:f>
              <c:strCache>
                <c:ptCount val="2"/>
                <c:pt idx="0">
                  <c:v>Campus is Free from Tensions</c:v>
                </c:pt>
                <c:pt idx="1">
                  <c:v>Diversity Improves Campus Interactions</c:v>
                </c:pt>
              </c:strCache>
            </c:strRef>
          </c:cat>
          <c:val>
            <c:numRef>
              <c:f>'HIDE-TABLES'!$D$38:$D$39</c:f>
              <c:numCache>
                <c:formatCode>0%</c:formatCode>
                <c:ptCount val="2"/>
                <c:pt idx="0">
                  <c:v>0.48447076896112701</c:v>
                </c:pt>
                <c:pt idx="1">
                  <c:v>0.88555233773673703</c:v>
                </c:pt>
              </c:numCache>
            </c:numRef>
          </c:val>
          <c:extLst>
            <c:ext xmlns:c16="http://schemas.microsoft.com/office/drawing/2014/chart" uri="{C3380CC4-5D6E-409C-BE32-E72D297353CC}">
              <c16:uniqueId val="{00000002-6D89-8D42-AB52-DB6E1887BB6E}"/>
            </c:ext>
          </c:extLst>
        </c:ser>
        <c:dLbls>
          <c:dLblPos val="outEnd"/>
          <c:showLegendKey val="0"/>
          <c:showVal val="1"/>
          <c:showCatName val="0"/>
          <c:showSerName val="0"/>
          <c:showPercent val="0"/>
          <c:showBubbleSize val="0"/>
        </c:dLbls>
        <c:gapWidth val="250"/>
        <c:axId val="197503904"/>
        <c:axId val="197504464"/>
      </c:barChart>
      <c:catAx>
        <c:axId val="19750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4464"/>
        <c:crossesAt val="0"/>
        <c:auto val="1"/>
        <c:lblAlgn val="ctr"/>
        <c:lblOffset val="100"/>
        <c:noMultiLvlLbl val="0"/>
      </c:catAx>
      <c:valAx>
        <c:axId val="1975044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3904"/>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a:t>Figure 1. Percent</a:t>
            </a:r>
            <a:r>
              <a:rPr lang="en-US" sz="1300" b="1" baseline="0"/>
              <a:t> of Respondents that Sometimes, Often, or Very Often </a:t>
            </a:r>
            <a:br>
              <a:rPr lang="en-US" sz="1300" b="1" baseline="0"/>
            </a:br>
            <a:r>
              <a:rPr lang="en-US" sz="1300" b="1" baseline="0"/>
              <a:t>Heard Insensitive or Disparaging Remarks About: </a:t>
            </a:r>
            <a:endParaRPr lang="en-US" sz="1300" b="1"/>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778821105305771"/>
          <c:y val="0.14521338147648671"/>
          <c:w val="0.65161365810582084"/>
          <c:h val="0.79205513634315383"/>
        </c:manualLayout>
      </c:layout>
      <c:barChart>
        <c:barDir val="bar"/>
        <c:grouping val="clustered"/>
        <c:varyColors val="0"/>
        <c:ser>
          <c:idx val="2"/>
          <c:order val="0"/>
          <c:tx>
            <c:strRef>
              <c:f>'HIDE-TABLES'!$D$46</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'HIDE-TABLES'!$A$47:$A$56</c:f>
              <c:strCache>
                <c:ptCount val="10"/>
                <c:pt idx="0">
                  <c:v>People who have a particular racial and/or ethnic identity</c:v>
                </c:pt>
                <c:pt idx="1">
                  <c:v>People of a particular sexual orientation</c:v>
                </c:pt>
                <c:pt idx="2">
                  <c:v>People of a particular gender or gender identity</c:v>
                </c:pt>
                <c:pt idx="3">
                  <c:v>People from a particular socioeconomic background</c:v>
                </c:pt>
                <c:pt idx="4">
                  <c:v>People from a particular religious background</c:v>
                </c:pt>
                <c:pt idx="5">
                  <c:v>People with a particular disability</c:v>
                </c:pt>
                <c:pt idx="6">
                  <c:v>People who are immigrants</c:v>
                </c:pt>
                <c:pt idx="7">
                  <c:v>People with a particular political affiliation/view</c:v>
                </c:pt>
                <c:pt idx="8">
                  <c:v>People of a particular age or generation</c:v>
                </c:pt>
                <c:pt idx="9">
                  <c:v>People for whom English is not their native language</c:v>
                </c:pt>
              </c:strCache>
            </c:strRef>
          </c:cat>
          <c:val>
            <c:numRef>
              <c:f>'HIDE-TABLES'!$D$47:$D$56</c:f>
              <c:numCache>
                <c:formatCode>0%</c:formatCode>
                <c:ptCount val="10"/>
                <c:pt idx="0">
                  <c:v>0.25872576177285445</c:v>
                </c:pt>
                <c:pt idx="1">
                  <c:v>0.24871113806770684</c:v>
                </c:pt>
                <c:pt idx="2">
                  <c:v>0.28410659749822204</c:v>
                </c:pt>
                <c:pt idx="3">
                  <c:v>0.21465407226092509</c:v>
                </c:pt>
                <c:pt idx="4">
                  <c:v>0.22824859347876092</c:v>
                </c:pt>
                <c:pt idx="5">
                  <c:v>0.16721229172985955</c:v>
                </c:pt>
                <c:pt idx="6">
                  <c:v>0.1735169136732842</c:v>
                </c:pt>
                <c:pt idx="7">
                  <c:v>0.48326744891343626</c:v>
                </c:pt>
                <c:pt idx="8">
                  <c:v>0.29649418136573163</c:v>
                </c:pt>
                <c:pt idx="9">
                  <c:v>0.2055025149274812</c:v>
                </c:pt>
              </c:numCache>
            </c:numRef>
          </c:val>
          <c:extLst>
            <c:ext xmlns:c16="http://schemas.microsoft.com/office/drawing/2014/chart" uri="{C3380CC4-5D6E-409C-BE32-E72D297353CC}">
              <c16:uniqueId val="{00000000-FA35-3B43-8140-D4AE2BD1DF4D}"/>
            </c:ext>
          </c:extLst>
        </c:ser>
        <c:ser>
          <c:idx val="1"/>
          <c:order val="1"/>
          <c:tx>
            <c:strRef>
              <c:f>'HIDE-TABLES'!$C$46</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'HIDE-TABLES'!$A$47:$A$56</c:f>
              <c:strCache>
                <c:ptCount val="10"/>
                <c:pt idx="0">
                  <c:v>People who have a particular racial and/or ethnic identity</c:v>
                </c:pt>
                <c:pt idx="1">
                  <c:v>People of a particular sexual orientation</c:v>
                </c:pt>
                <c:pt idx="2">
                  <c:v>People of a particular gender or gender identity</c:v>
                </c:pt>
                <c:pt idx="3">
                  <c:v>People from a particular socioeconomic background</c:v>
                </c:pt>
                <c:pt idx="4">
                  <c:v>People from a particular religious background</c:v>
                </c:pt>
                <c:pt idx="5">
                  <c:v>People with a particular disability</c:v>
                </c:pt>
                <c:pt idx="6">
                  <c:v>People who are immigrants</c:v>
                </c:pt>
                <c:pt idx="7">
                  <c:v>People with a particular political affiliation/view</c:v>
                </c:pt>
                <c:pt idx="8">
                  <c:v>People of a particular age or generation</c:v>
                </c:pt>
                <c:pt idx="9">
                  <c:v>People for whom English is not their native language</c:v>
                </c:pt>
              </c:strCache>
            </c:strRef>
          </c:cat>
          <c:val>
            <c:numRef>
              <c:f>'HIDE-TABLES'!$C$47:$C$56</c:f>
              <c:numCache>
                <c:formatCode>0%</c:formatCode>
                <c:ptCount val="10"/>
                <c:pt idx="0">
                  <c:v>0.2705334734764791</c:v>
                </c:pt>
                <c:pt idx="1">
                  <c:v>0.27350335685635307</c:v>
                </c:pt>
                <c:pt idx="2">
                  <c:v>0.30381132237434927</c:v>
                </c:pt>
                <c:pt idx="3">
                  <c:v>0.21003047341087563</c:v>
                </c:pt>
                <c:pt idx="4">
                  <c:v>0.23263896337931511</c:v>
                </c:pt>
                <c:pt idx="5">
                  <c:v>0.1826902442164918</c:v>
                </c:pt>
                <c:pt idx="6">
                  <c:v>0.17723067676919427</c:v>
                </c:pt>
                <c:pt idx="7">
                  <c:v>0.48292798009694127</c:v>
                </c:pt>
                <c:pt idx="8">
                  <c:v>0.29438640897488544</c:v>
                </c:pt>
                <c:pt idx="9">
                  <c:v>0.20537016385004736</c:v>
                </c:pt>
              </c:numCache>
            </c:numRef>
          </c:val>
          <c:extLst>
            <c:ext xmlns:c16="http://schemas.microsoft.com/office/drawing/2014/chart" uri="{C3380CC4-5D6E-409C-BE32-E72D297353CC}">
              <c16:uniqueId val="{00000001-FA35-3B43-8140-D4AE2BD1DF4D}"/>
            </c:ext>
          </c:extLst>
        </c:ser>
        <c:ser>
          <c:idx val="0"/>
          <c:order val="2"/>
          <c:tx>
            <c:strRef>
              <c:f>'HIDE-TABLES'!$B$46</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'HIDE-TABLES'!$A$47:$A$56</c:f>
              <c:strCache>
                <c:ptCount val="10"/>
                <c:pt idx="0">
                  <c:v>People who have a particular racial and/or ethnic identity</c:v>
                </c:pt>
                <c:pt idx="1">
                  <c:v>People of a particular sexual orientation</c:v>
                </c:pt>
                <c:pt idx="2">
                  <c:v>People of a particular gender or gender identity</c:v>
                </c:pt>
                <c:pt idx="3">
                  <c:v>People from a particular socioeconomic background</c:v>
                </c:pt>
                <c:pt idx="4">
                  <c:v>People from a particular religious background</c:v>
                </c:pt>
                <c:pt idx="5">
                  <c:v>People with a particular disability</c:v>
                </c:pt>
                <c:pt idx="6">
                  <c:v>People who are immigrants</c:v>
                </c:pt>
                <c:pt idx="7">
                  <c:v>People with a particular political affiliation/view</c:v>
                </c:pt>
                <c:pt idx="8">
                  <c:v>People of a particular age or generation</c:v>
                </c:pt>
                <c:pt idx="9">
                  <c:v>People for whom English is not their native language</c:v>
                </c:pt>
              </c:strCache>
            </c:strRef>
          </c:cat>
          <c:val>
            <c:numRef>
              <c:f>'HIDE-TABLES'!$B$47:$B$56</c:f>
              <c:numCache>
                <c:formatCode>0%</c:formatCode>
                <c:ptCount val="10"/>
                <c:pt idx="0">
                  <c:v>0.23684210526315794</c:v>
                </c:pt>
                <c:pt idx="1">
                  <c:v>0.10526315789473685</c:v>
                </c:pt>
                <c:pt idx="2">
                  <c:v>0.14912280701754388</c:v>
                </c:pt>
                <c:pt idx="3">
                  <c:v>0.15789473684210525</c:v>
                </c:pt>
                <c:pt idx="4">
                  <c:v>0.17543859649122803</c:v>
                </c:pt>
                <c:pt idx="5">
                  <c:v>0.1315789473684211</c:v>
                </c:pt>
                <c:pt idx="6">
                  <c:v>0.11403508771929831</c:v>
                </c:pt>
                <c:pt idx="7">
                  <c:v>0.3596491228070175</c:v>
                </c:pt>
                <c:pt idx="8">
                  <c:v>0.29824561403508776</c:v>
                </c:pt>
                <c:pt idx="9">
                  <c:v>0.12280701754385967</c:v>
                </c:pt>
              </c:numCache>
            </c:numRef>
          </c:val>
          <c:extLst>
            <c:ext xmlns:c16="http://schemas.microsoft.com/office/drawing/2014/chart" uri="{C3380CC4-5D6E-409C-BE32-E72D297353CC}">
              <c16:uniqueId val="{00000002-FA35-3B43-8140-D4AE2BD1DF4D}"/>
            </c:ext>
          </c:extLst>
        </c:ser>
        <c:dLbls>
          <c:showLegendKey val="0"/>
          <c:showVal val="0"/>
          <c:showCatName val="0"/>
          <c:showSerName val="0"/>
          <c:showPercent val="0"/>
          <c:showBubbleSize val="0"/>
        </c:dLbls>
        <c:gapWidth val="97"/>
        <c:axId val="197503904"/>
        <c:axId val="197504464"/>
      </c:barChart>
      <c:catAx>
        <c:axId val="197503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200" b="0" i="0" u="none" strike="noStrike" kern="1200" baseline="0">
                <a:solidFill>
                  <a:schemeClr val="tx1">
                    <a:lumMod val="65000"/>
                    <a:lumOff val="35000"/>
                  </a:schemeClr>
                </a:solidFill>
                <a:latin typeface="+mn-lt"/>
                <a:ea typeface="+mn-ea"/>
                <a:cs typeface="+mn-cs"/>
              </a:defRPr>
            </a:pPr>
            <a:endParaRPr lang="en-US"/>
          </a:p>
        </c:txPr>
        <c:crossAx val="197504464"/>
        <c:crossesAt val="0"/>
        <c:auto val="1"/>
        <c:lblAlgn val="ctr"/>
        <c:lblOffset val="100"/>
        <c:noMultiLvlLbl val="0"/>
      </c:catAx>
      <c:valAx>
        <c:axId val="197504464"/>
        <c:scaling>
          <c:orientation val="minMax"/>
          <c:max val="0.8"/>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3904"/>
        <c:crosses val="autoZero"/>
        <c:crossBetween val="between"/>
        <c:majorUnit val="0.1"/>
        <c:minorUnit val="0.1"/>
      </c:valAx>
      <c:spPr>
        <a:noFill/>
        <a:ln>
          <a:noFill/>
        </a:ln>
        <a:effectLst/>
      </c:spPr>
    </c:plotArea>
    <c:legend>
      <c:legendPos val="t"/>
      <c:layout>
        <c:manualLayout>
          <c:xMode val="edge"/>
          <c:yMode val="edge"/>
          <c:x val="6.0848774744278467E-2"/>
          <c:y val="9.7117936224822704E-2"/>
          <c:w val="0.88204076826845246"/>
          <c:h val="3.775046765563144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i="0" baseline="0">
                <a:effectLst/>
              </a:rPr>
              <a:t>Figure 2. Percent of Respondents that Indicated Each Group was Sometimes, Often, or Very Often the Source of Insensitive or Disparaging Remarks</a:t>
            </a:r>
            <a:endParaRPr lang="en-US" sz="1300">
              <a:effectLst/>
            </a:endParaRP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292839796894552"/>
          <c:y val="0.14521338147648671"/>
          <c:w val="0.65161365810582084"/>
          <c:h val="0.79205513634315383"/>
        </c:manualLayout>
      </c:layout>
      <c:barChart>
        <c:barDir val="bar"/>
        <c:grouping val="clustered"/>
        <c:varyColors val="0"/>
        <c:ser>
          <c:idx val="0"/>
          <c:order val="0"/>
          <c:tx>
            <c:strRef>
              <c:f>'HIDE-TABLES'!$D$59</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'HIDE-TABLES'!$A$60:$A$64</c:f>
              <c:strCache>
                <c:ptCount val="5"/>
                <c:pt idx="0">
                  <c:v>Students</c:v>
                </c:pt>
                <c:pt idx="1">
                  <c:v>Faculty</c:v>
                </c:pt>
                <c:pt idx="2">
                  <c:v>Staff</c:v>
                </c:pt>
                <c:pt idx="3">
                  <c:v>Administrators</c:v>
                </c:pt>
                <c:pt idx="4">
                  <c:v>Local community</c:v>
                </c:pt>
              </c:strCache>
            </c:strRef>
          </c:cat>
          <c:val>
            <c:numRef>
              <c:f>'HIDE-TABLES'!$D$60:$D$64</c:f>
              <c:numCache>
                <c:formatCode>0%</c:formatCode>
                <c:ptCount val="5"/>
                <c:pt idx="0">
                  <c:v>0.47910743748354312</c:v>
                </c:pt>
                <c:pt idx="1">
                  <c:v>0.25149703823370945</c:v>
                </c:pt>
                <c:pt idx="2">
                  <c:v>0.21253184396055194</c:v>
                </c:pt>
                <c:pt idx="3">
                  <c:v>0.15606733059103897</c:v>
                </c:pt>
                <c:pt idx="4">
                  <c:v>0.38159268361643778</c:v>
                </c:pt>
              </c:numCache>
            </c:numRef>
          </c:val>
          <c:extLst>
            <c:ext xmlns:c16="http://schemas.microsoft.com/office/drawing/2014/chart" uri="{C3380CC4-5D6E-409C-BE32-E72D297353CC}">
              <c16:uniqueId val="{00000000-D33D-6949-9F3F-8E3E79D2319B}"/>
            </c:ext>
          </c:extLst>
        </c:ser>
        <c:ser>
          <c:idx val="1"/>
          <c:order val="1"/>
          <c:tx>
            <c:strRef>
              <c:f>'HIDE-TABLES'!$C$59</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'HIDE-TABLES'!$A$60:$A$64</c:f>
              <c:strCache>
                <c:ptCount val="5"/>
                <c:pt idx="0">
                  <c:v>Students</c:v>
                </c:pt>
                <c:pt idx="1">
                  <c:v>Faculty</c:v>
                </c:pt>
                <c:pt idx="2">
                  <c:v>Staff</c:v>
                </c:pt>
                <c:pt idx="3">
                  <c:v>Administrators</c:v>
                </c:pt>
                <c:pt idx="4">
                  <c:v>Local community</c:v>
                </c:pt>
              </c:strCache>
            </c:strRef>
          </c:cat>
          <c:val>
            <c:numRef>
              <c:f>'HIDE-TABLES'!$C$60:$C$64</c:f>
              <c:numCache>
                <c:formatCode>0%</c:formatCode>
                <c:ptCount val="5"/>
                <c:pt idx="0">
                  <c:v>0.5017288844840877</c:v>
                </c:pt>
                <c:pt idx="1">
                  <c:v>0.25330950489806831</c:v>
                </c:pt>
                <c:pt idx="2">
                  <c:v>0.21012317336982816</c:v>
                </c:pt>
                <c:pt idx="3">
                  <c:v>0.15292865694142718</c:v>
                </c:pt>
                <c:pt idx="4">
                  <c:v>0.38248067885699294</c:v>
                </c:pt>
              </c:numCache>
            </c:numRef>
          </c:val>
          <c:extLst>
            <c:ext xmlns:c16="http://schemas.microsoft.com/office/drawing/2014/chart" uri="{C3380CC4-5D6E-409C-BE32-E72D297353CC}">
              <c16:uniqueId val="{00000001-D33D-6949-9F3F-8E3E79D2319B}"/>
            </c:ext>
          </c:extLst>
        </c:ser>
        <c:ser>
          <c:idx val="2"/>
          <c:order val="2"/>
          <c:tx>
            <c:strRef>
              <c:f>'HIDE-TABLES'!$B$59</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'HIDE-TABLES'!$A$60:$A$64</c:f>
              <c:strCache>
                <c:ptCount val="5"/>
                <c:pt idx="0">
                  <c:v>Students</c:v>
                </c:pt>
                <c:pt idx="1">
                  <c:v>Faculty</c:v>
                </c:pt>
                <c:pt idx="2">
                  <c:v>Staff</c:v>
                </c:pt>
                <c:pt idx="3">
                  <c:v>Administrators</c:v>
                </c:pt>
                <c:pt idx="4">
                  <c:v>Local community</c:v>
                </c:pt>
              </c:strCache>
            </c:strRef>
          </c:cat>
          <c:val>
            <c:numRef>
              <c:f>'HIDE-TABLES'!$B$60:$B$64</c:f>
              <c:numCache>
                <c:formatCode>0%</c:formatCode>
                <c:ptCount val="5"/>
                <c:pt idx="0">
                  <c:v>0.36036036036036034</c:v>
                </c:pt>
                <c:pt idx="1">
                  <c:v>0.20909090909090916</c:v>
                </c:pt>
                <c:pt idx="2">
                  <c:v>0.11926605504587155</c:v>
                </c:pt>
                <c:pt idx="3">
                  <c:v>0.190909090909091</c:v>
                </c:pt>
                <c:pt idx="4">
                  <c:v>0.13636363636363633</c:v>
                </c:pt>
              </c:numCache>
            </c:numRef>
          </c:val>
          <c:extLst>
            <c:ext xmlns:c16="http://schemas.microsoft.com/office/drawing/2014/chart" uri="{C3380CC4-5D6E-409C-BE32-E72D297353CC}">
              <c16:uniqueId val="{00000002-D33D-6949-9F3F-8E3E79D2319B}"/>
            </c:ext>
          </c:extLst>
        </c:ser>
        <c:dLbls>
          <c:dLblPos val="outEnd"/>
          <c:showLegendKey val="0"/>
          <c:showVal val="1"/>
          <c:showCatName val="0"/>
          <c:showSerName val="0"/>
          <c:showPercent val="0"/>
          <c:showBubbleSize val="0"/>
        </c:dLbls>
        <c:gapWidth val="97"/>
        <c:axId val="197503904"/>
        <c:axId val="197504464"/>
      </c:barChart>
      <c:catAx>
        <c:axId val="1975039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200" b="0" i="0" u="none" strike="noStrike" kern="1200" baseline="0">
                <a:solidFill>
                  <a:schemeClr val="tx1">
                    <a:lumMod val="65000"/>
                    <a:lumOff val="35000"/>
                  </a:schemeClr>
                </a:solidFill>
                <a:latin typeface="+mn-lt"/>
                <a:ea typeface="+mn-ea"/>
                <a:cs typeface="+mn-cs"/>
              </a:defRPr>
            </a:pPr>
            <a:endParaRPr lang="en-US"/>
          </a:p>
        </c:txPr>
        <c:crossAx val="197504464"/>
        <c:crossesAt val="0"/>
        <c:auto val="1"/>
        <c:lblAlgn val="ctr"/>
        <c:lblOffset val="100"/>
        <c:noMultiLvlLbl val="0"/>
      </c:catAx>
      <c:valAx>
        <c:axId val="197504464"/>
        <c:scaling>
          <c:orientation val="minMax"/>
          <c:max val="0.8"/>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3904"/>
        <c:crosses val="autoZero"/>
        <c:crossBetween val="between"/>
        <c:majorUnit val="0.1"/>
        <c:minorUnit val="0.1"/>
      </c:valAx>
      <c:spPr>
        <a:noFill/>
        <a:ln>
          <a:noFill/>
        </a:ln>
        <a:effectLst/>
      </c:spPr>
    </c:plotArea>
    <c:legend>
      <c:legendPos val="t"/>
      <c:layout>
        <c:manualLayout>
          <c:xMode val="edge"/>
          <c:yMode val="edge"/>
          <c:x val="6.0848774744278467E-2"/>
          <c:y val="9.7117936224822704E-2"/>
          <c:w val="0.88204076826845246"/>
          <c:h val="3.775046765563144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a:t>Figure 1. Percent of Respondents</a:t>
            </a:r>
            <a:r>
              <a:rPr lang="en-US" sz="1300" b="1" baseline="0"/>
              <a:t> who Responded Yes or Unsure to Having </a:t>
            </a:r>
            <a:r>
              <a:rPr lang="en-US" sz="1300" b="1"/>
              <a:t>Experienced Discrimination</a:t>
            </a:r>
            <a:r>
              <a:rPr lang="en-US" sz="1300" b="1" baseline="0"/>
              <a:t> or Harassment</a:t>
            </a:r>
            <a:endParaRPr lang="en-US" sz="1300" b="1"/>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30898641463444"/>
          <c:y val="0.21697230672870435"/>
          <c:w val="0.76669179966365597"/>
          <c:h val="0.66497517973296816"/>
        </c:manualLayout>
      </c:layout>
      <c:barChart>
        <c:barDir val="col"/>
        <c:grouping val="clustered"/>
        <c:varyColors val="0"/>
        <c:ser>
          <c:idx val="2"/>
          <c:order val="0"/>
          <c:tx>
            <c:strRef>
              <c:f>'HIDE-TABLES'!$B$91</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'HIDE-TABLES'!$A$92:$A$93</c:f>
              <c:strCache>
                <c:ptCount val="2"/>
                <c:pt idx="0">
                  <c:v>Yes, experienced 
discrimination or harassment</c:v>
                </c:pt>
                <c:pt idx="1">
                  <c:v>Unsure if experienced 
discrimination or harassment</c:v>
                </c:pt>
              </c:strCache>
            </c:strRef>
          </c:cat>
          <c:val>
            <c:numRef>
              <c:f>'HIDE-TABLES'!$B$92:$B$93</c:f>
              <c:numCache>
                <c:formatCode>0%</c:formatCode>
                <c:ptCount val="2"/>
                <c:pt idx="0">
                  <c:v>0.17391304347826086</c:v>
                </c:pt>
                <c:pt idx="1">
                  <c:v>7.8260869565217397E-2</c:v>
                </c:pt>
              </c:numCache>
            </c:numRef>
          </c:val>
          <c:extLst>
            <c:ext xmlns:c16="http://schemas.microsoft.com/office/drawing/2014/chart" uri="{C3380CC4-5D6E-409C-BE32-E72D297353CC}">
              <c16:uniqueId val="{00000000-8B53-4F42-8B03-395E93D914FC}"/>
            </c:ext>
          </c:extLst>
        </c:ser>
        <c:ser>
          <c:idx val="0"/>
          <c:order val="1"/>
          <c:tx>
            <c:strRef>
              <c:f>'HIDE-TABLES'!$C$91</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'HIDE-TABLES'!$A$92:$A$93</c:f>
              <c:strCache>
                <c:ptCount val="2"/>
                <c:pt idx="0">
                  <c:v>Yes, experienced 
discrimination or harassment</c:v>
                </c:pt>
                <c:pt idx="1">
                  <c:v>Unsure if experienced 
discrimination or harassment</c:v>
                </c:pt>
              </c:strCache>
            </c:strRef>
          </c:cat>
          <c:val>
            <c:numRef>
              <c:f>'HIDE-TABLES'!$C$92:$C$93</c:f>
              <c:numCache>
                <c:formatCode>0%</c:formatCode>
                <c:ptCount val="2"/>
                <c:pt idx="0">
                  <c:v>0.18138069822381658</c:v>
                </c:pt>
                <c:pt idx="1">
                  <c:v>8.3931227578965789E-2</c:v>
                </c:pt>
              </c:numCache>
            </c:numRef>
          </c:val>
          <c:extLst>
            <c:ext xmlns:c16="http://schemas.microsoft.com/office/drawing/2014/chart" uri="{C3380CC4-5D6E-409C-BE32-E72D297353CC}">
              <c16:uniqueId val="{00000001-8B53-4F42-8B03-395E93D914FC}"/>
            </c:ext>
          </c:extLst>
        </c:ser>
        <c:ser>
          <c:idx val="1"/>
          <c:order val="2"/>
          <c:tx>
            <c:strRef>
              <c:f>'HIDE-TABLES'!$D$91</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'HIDE-TABLES'!$A$92:$A$93</c:f>
              <c:strCache>
                <c:ptCount val="2"/>
                <c:pt idx="0">
                  <c:v>Yes, experienced 
discrimination or harassment</c:v>
                </c:pt>
                <c:pt idx="1">
                  <c:v>Unsure if experienced 
discrimination or harassment</c:v>
                </c:pt>
              </c:strCache>
            </c:strRef>
          </c:cat>
          <c:val>
            <c:numRef>
              <c:f>'HIDE-TABLES'!$D$92:$D$93</c:f>
              <c:numCache>
                <c:formatCode>0%</c:formatCode>
                <c:ptCount val="2"/>
                <c:pt idx="0">
                  <c:v>0.18324782395168285</c:v>
                </c:pt>
                <c:pt idx="1">
                  <c:v>8.6300038662082953E-2</c:v>
                </c:pt>
              </c:numCache>
            </c:numRef>
          </c:val>
          <c:extLst>
            <c:ext xmlns:c16="http://schemas.microsoft.com/office/drawing/2014/chart" uri="{C3380CC4-5D6E-409C-BE32-E72D297353CC}">
              <c16:uniqueId val="{00000002-8B53-4F42-8B03-395E93D914FC}"/>
            </c:ext>
          </c:extLst>
        </c:ser>
        <c:dLbls>
          <c:dLblPos val="outEnd"/>
          <c:showLegendKey val="0"/>
          <c:showVal val="1"/>
          <c:showCatName val="0"/>
          <c:showSerName val="0"/>
          <c:showPercent val="0"/>
          <c:showBubbleSize val="0"/>
        </c:dLbls>
        <c:gapWidth val="200"/>
        <c:axId val="197503904"/>
        <c:axId val="197504464"/>
      </c:barChart>
      <c:catAx>
        <c:axId val="19750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200" b="0" i="0" u="none" strike="noStrike" kern="1200" baseline="0">
                <a:solidFill>
                  <a:schemeClr val="tx1">
                    <a:lumMod val="65000"/>
                    <a:lumOff val="35000"/>
                  </a:schemeClr>
                </a:solidFill>
                <a:latin typeface="+mn-lt"/>
                <a:ea typeface="+mn-ea"/>
                <a:cs typeface="+mn-cs"/>
              </a:defRPr>
            </a:pPr>
            <a:endParaRPr lang="en-US"/>
          </a:p>
        </c:txPr>
        <c:crossAx val="197504464"/>
        <c:crossesAt val="0"/>
        <c:auto val="1"/>
        <c:lblAlgn val="ctr"/>
        <c:lblOffset val="100"/>
        <c:noMultiLvlLbl val="0"/>
      </c:catAx>
      <c:valAx>
        <c:axId val="197504464"/>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3904"/>
        <c:crosses val="autoZero"/>
        <c:crossBetween val="between"/>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a:t>Figure</a:t>
            </a:r>
            <a:r>
              <a:rPr lang="en-US" sz="1300" b="1" baseline="0"/>
              <a:t> 2. Percent of Respondents who Indicated They'd Experienced </a:t>
            </a:r>
            <a:r>
              <a:rPr lang="en-US" sz="1300" b="1"/>
              <a:t> Discrimination</a:t>
            </a:r>
            <a:r>
              <a:rPr lang="en-US" sz="1300" b="1" baseline="0"/>
              <a:t> or Harassment in the Past Year</a:t>
            </a:r>
            <a:endParaRPr lang="en-US" sz="1300" b="1"/>
          </a:p>
        </c:rich>
      </c:tx>
      <c:layout>
        <c:manualLayout>
          <c:xMode val="edge"/>
          <c:yMode val="edge"/>
          <c:x val="0.16791500176283936"/>
          <c:y val="1.11731843575419E-2"/>
        </c:manualLayout>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79142672464449"/>
          <c:y val="0.22325254035982933"/>
          <c:w val="0.76669179966365597"/>
          <c:h val="0.69758386054344368"/>
        </c:manualLayout>
      </c:layout>
      <c:barChart>
        <c:barDir val="col"/>
        <c:grouping val="clustered"/>
        <c:varyColors val="0"/>
        <c:ser>
          <c:idx val="1"/>
          <c:order val="0"/>
          <c:tx>
            <c:strRef>
              <c:f>'HIDE-TABLES'!$B$95</c:f>
              <c:strCache>
                <c:ptCount val="1"/>
                <c:pt idx="0">
                  <c:v>KGI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'HIDE-TABLES'!$A$96</c:f>
              <c:strCache>
                <c:ptCount val="1"/>
                <c:pt idx="0">
                  <c:v>Yes, discrimination or harassment occurred within the last year</c:v>
                </c:pt>
              </c:strCache>
            </c:strRef>
          </c:cat>
          <c:val>
            <c:numRef>
              <c:f>'HIDE-TABLES'!$B$96</c:f>
              <c:numCache>
                <c:formatCode>0%</c:formatCode>
                <c:ptCount val="1"/>
                <c:pt idx="0">
                  <c:v>1</c:v>
                </c:pt>
              </c:numCache>
            </c:numRef>
          </c:val>
          <c:extLst>
            <c:ext xmlns:c16="http://schemas.microsoft.com/office/drawing/2014/chart" uri="{C3380CC4-5D6E-409C-BE32-E72D297353CC}">
              <c16:uniqueId val="{00000000-AE17-0445-9124-4FDE1B426D6E}"/>
            </c:ext>
          </c:extLst>
        </c:ser>
        <c:ser>
          <c:idx val="0"/>
          <c:order val="1"/>
          <c:tx>
            <c:strRef>
              <c:f>'HIDE-TABLES'!$C$95</c:f>
              <c:strCache>
                <c:ptCount val="1"/>
                <c:pt idx="0">
                  <c:v>Other Master’s Colleges and Universities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'HIDE-TABLES'!$A$96</c:f>
              <c:strCache>
                <c:ptCount val="1"/>
                <c:pt idx="0">
                  <c:v>Yes, discrimination or harassment occurred within the last year</c:v>
                </c:pt>
              </c:strCache>
            </c:strRef>
          </c:cat>
          <c:val>
            <c:numRef>
              <c:f>'HIDE-TABLES'!$C$96</c:f>
              <c:numCache>
                <c:formatCode>0%</c:formatCode>
                <c:ptCount val="1"/>
                <c:pt idx="0">
                  <c:v>0.6193360794766174</c:v>
                </c:pt>
              </c:numCache>
            </c:numRef>
          </c:val>
          <c:extLst>
            <c:ext xmlns:c16="http://schemas.microsoft.com/office/drawing/2014/chart" uri="{C3380CC4-5D6E-409C-BE32-E72D297353CC}">
              <c16:uniqueId val="{00000001-AE17-0445-9124-4FDE1B426D6E}"/>
            </c:ext>
          </c:extLst>
        </c:ser>
        <c:ser>
          <c:idx val="2"/>
          <c:order val="2"/>
          <c:tx>
            <c:strRef>
              <c:f>'HIDE-TABLES'!$D$95</c:f>
              <c:strCache>
                <c:ptCount val="1"/>
                <c:pt idx="0">
                  <c:v>All Other Institutions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'HIDE-TABLES'!$A$96</c:f>
              <c:strCache>
                <c:ptCount val="1"/>
                <c:pt idx="0">
                  <c:v>Yes, discrimination or harassment occurred within the last year</c:v>
                </c:pt>
              </c:strCache>
            </c:strRef>
          </c:cat>
          <c:val>
            <c:numRef>
              <c:f>'HIDE-TABLES'!$D$96</c:f>
              <c:numCache>
                <c:formatCode>0%</c:formatCode>
                <c:ptCount val="1"/>
                <c:pt idx="0">
                  <c:v>0.61206303724928368</c:v>
                </c:pt>
              </c:numCache>
            </c:numRef>
          </c:val>
          <c:extLst>
            <c:ext xmlns:c16="http://schemas.microsoft.com/office/drawing/2014/chart" uri="{C3380CC4-5D6E-409C-BE32-E72D297353CC}">
              <c16:uniqueId val="{00000002-AE17-0445-9124-4FDE1B426D6E}"/>
            </c:ext>
          </c:extLst>
        </c:ser>
        <c:dLbls>
          <c:dLblPos val="outEnd"/>
          <c:showLegendKey val="0"/>
          <c:showVal val="1"/>
          <c:showCatName val="0"/>
          <c:showSerName val="0"/>
          <c:showPercent val="0"/>
          <c:showBubbleSize val="0"/>
        </c:dLbls>
        <c:gapWidth val="500"/>
        <c:axId val="197503904"/>
        <c:axId val="197504464"/>
      </c:barChart>
      <c:catAx>
        <c:axId val="19750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200" b="0" i="0" u="none" strike="noStrike" kern="1200" baseline="0">
                <a:solidFill>
                  <a:schemeClr val="tx1">
                    <a:lumMod val="65000"/>
                    <a:lumOff val="35000"/>
                  </a:schemeClr>
                </a:solidFill>
                <a:latin typeface="+mn-lt"/>
                <a:ea typeface="+mn-ea"/>
                <a:cs typeface="+mn-cs"/>
              </a:defRPr>
            </a:pPr>
            <a:endParaRPr lang="en-US"/>
          </a:p>
        </c:txPr>
        <c:crossAx val="197504464"/>
        <c:crossesAt val="0"/>
        <c:auto val="1"/>
        <c:lblAlgn val="ctr"/>
        <c:lblOffset val="100"/>
        <c:noMultiLvlLbl val="0"/>
      </c:catAx>
      <c:valAx>
        <c:axId val="1975044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7503904"/>
        <c:crosses val="autoZero"/>
        <c:crossBetween val="between"/>
        <c:minorUnit val="0.1"/>
      </c:valAx>
      <c:spPr>
        <a:noFill/>
        <a:ln>
          <a:noFill/>
        </a:ln>
        <a:effectLst/>
      </c:spPr>
    </c:plotArea>
    <c:legend>
      <c:legendPos val="t"/>
      <c:layout>
        <c:manualLayout>
          <c:xMode val="edge"/>
          <c:yMode val="edge"/>
          <c:x val="5.7921318603831234E-2"/>
          <c:y val="0.12254189944134081"/>
          <c:w val="0.88042587260547656"/>
          <c:h val="5.727246733823076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317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31FEB1-1E93-463E-8C8D-087D52A0D77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596B68C-D0BB-4BCB-90E2-E920CD1E3986}">
      <dgm:prSet custT="1"/>
      <dgm:spPr/>
      <dgm:t>
        <a:bodyPr/>
        <a:lstStyle/>
        <a:p>
          <a:pPr>
            <a:lnSpc>
              <a:spcPct val="100000"/>
            </a:lnSpc>
          </a:pPr>
          <a:r>
            <a:rPr lang="en-US" sz="2200" dirty="0"/>
            <a:t>Shared Values</a:t>
          </a:r>
        </a:p>
      </dgm:t>
    </dgm:pt>
    <dgm:pt modelId="{C8175B4F-F9D0-4871-AFE4-875B19E82696}" type="parTrans" cxnId="{D89D522E-0AFE-43FC-9752-F4D66057C8F0}">
      <dgm:prSet/>
      <dgm:spPr/>
      <dgm:t>
        <a:bodyPr/>
        <a:lstStyle/>
        <a:p>
          <a:endParaRPr lang="en-US"/>
        </a:p>
      </dgm:t>
    </dgm:pt>
    <dgm:pt modelId="{A3F50392-2473-4C40-9C05-B08F26B623E1}" type="sibTrans" cxnId="{D89D522E-0AFE-43FC-9752-F4D66057C8F0}">
      <dgm:prSet/>
      <dgm:spPr/>
      <dgm:t>
        <a:bodyPr/>
        <a:lstStyle/>
        <a:p>
          <a:endParaRPr lang="en-US"/>
        </a:p>
      </dgm:t>
    </dgm:pt>
    <dgm:pt modelId="{2FAA723F-437D-4935-8453-6358C8799FA7}">
      <dgm:prSet custT="1"/>
      <dgm:spPr/>
      <dgm:t>
        <a:bodyPr/>
        <a:lstStyle/>
        <a:p>
          <a:pPr>
            <a:lnSpc>
              <a:spcPct val="100000"/>
            </a:lnSpc>
          </a:pPr>
          <a:r>
            <a:rPr lang="en-US" sz="2200" dirty="0"/>
            <a:t>Gratitude &amp; Recognition</a:t>
          </a:r>
        </a:p>
      </dgm:t>
    </dgm:pt>
    <dgm:pt modelId="{1C3349FF-F5E0-4DFC-9041-A66F53D28E7D}" type="parTrans" cxnId="{E548FDA6-0F64-40BE-82AF-D7F9B35EDE55}">
      <dgm:prSet/>
      <dgm:spPr/>
      <dgm:t>
        <a:bodyPr/>
        <a:lstStyle/>
        <a:p>
          <a:endParaRPr lang="en-US"/>
        </a:p>
      </dgm:t>
    </dgm:pt>
    <dgm:pt modelId="{DFF2B88C-A89E-417A-8C98-EF94D1E231C8}" type="sibTrans" cxnId="{E548FDA6-0F64-40BE-82AF-D7F9B35EDE55}">
      <dgm:prSet/>
      <dgm:spPr/>
      <dgm:t>
        <a:bodyPr/>
        <a:lstStyle/>
        <a:p>
          <a:endParaRPr lang="en-US"/>
        </a:p>
      </dgm:t>
    </dgm:pt>
    <dgm:pt modelId="{BB9E176D-36E1-4188-BD03-B8DDDE38EE13}">
      <dgm:prSet custT="1"/>
      <dgm:spPr/>
      <dgm:t>
        <a:bodyPr/>
        <a:lstStyle/>
        <a:p>
          <a:pPr>
            <a:lnSpc>
              <a:spcPct val="100000"/>
            </a:lnSpc>
          </a:pPr>
          <a:r>
            <a:rPr lang="en-US" sz="2200" dirty="0"/>
            <a:t>Transparency &amp; Accountability</a:t>
          </a:r>
        </a:p>
      </dgm:t>
    </dgm:pt>
    <dgm:pt modelId="{81956CFA-8659-4504-876C-A26E0DBB4B8E}" type="parTrans" cxnId="{B233C247-22EC-4569-87C6-BE35B9D0F8F2}">
      <dgm:prSet/>
      <dgm:spPr/>
      <dgm:t>
        <a:bodyPr/>
        <a:lstStyle/>
        <a:p>
          <a:endParaRPr lang="en-US"/>
        </a:p>
      </dgm:t>
    </dgm:pt>
    <dgm:pt modelId="{EDCDAA74-DD71-4EF0-B714-F37BD6079478}" type="sibTrans" cxnId="{B233C247-22EC-4569-87C6-BE35B9D0F8F2}">
      <dgm:prSet/>
      <dgm:spPr/>
      <dgm:t>
        <a:bodyPr/>
        <a:lstStyle/>
        <a:p>
          <a:endParaRPr lang="en-US"/>
        </a:p>
      </dgm:t>
    </dgm:pt>
    <dgm:pt modelId="{78AA1CE5-40A6-4EE8-AB5F-0B259BC1F57B}">
      <dgm:prSet custT="1"/>
      <dgm:spPr/>
      <dgm:t>
        <a:bodyPr/>
        <a:lstStyle/>
        <a:p>
          <a:pPr>
            <a:lnSpc>
              <a:spcPct val="100000"/>
            </a:lnSpc>
          </a:pPr>
          <a:r>
            <a:rPr lang="en-US" sz="2200" dirty="0"/>
            <a:t>Engagement &amp; Involvement</a:t>
          </a:r>
        </a:p>
      </dgm:t>
    </dgm:pt>
    <dgm:pt modelId="{AAB3DEBB-4B47-4209-935D-E542B7910A4F}" type="parTrans" cxnId="{F8B4DCD7-3906-4CFD-9F85-0CB9EEEC650C}">
      <dgm:prSet/>
      <dgm:spPr/>
      <dgm:t>
        <a:bodyPr/>
        <a:lstStyle/>
        <a:p>
          <a:endParaRPr lang="en-US"/>
        </a:p>
      </dgm:t>
    </dgm:pt>
    <dgm:pt modelId="{634E7476-41DF-4938-A1A1-8671B26645BD}" type="sibTrans" cxnId="{F8B4DCD7-3906-4CFD-9F85-0CB9EEEC650C}">
      <dgm:prSet/>
      <dgm:spPr/>
      <dgm:t>
        <a:bodyPr/>
        <a:lstStyle/>
        <a:p>
          <a:endParaRPr lang="en-US"/>
        </a:p>
      </dgm:t>
    </dgm:pt>
    <dgm:pt modelId="{56AD4431-614C-4E02-84A3-9E97FEB25601}">
      <dgm:prSet custT="1"/>
      <dgm:spPr/>
      <dgm:t>
        <a:bodyPr/>
        <a:lstStyle/>
        <a:p>
          <a:pPr>
            <a:lnSpc>
              <a:spcPct val="100000"/>
            </a:lnSpc>
          </a:pPr>
          <a:r>
            <a:rPr lang="en-US" sz="2200" dirty="0"/>
            <a:t>Commitment of Leadership Team</a:t>
          </a:r>
        </a:p>
      </dgm:t>
    </dgm:pt>
    <dgm:pt modelId="{1B9075D9-4FA4-49B8-AF60-DBC8C3F7AE4D}" type="parTrans" cxnId="{E1E903D6-7CD5-46EA-B997-2D8AA7A24645}">
      <dgm:prSet/>
      <dgm:spPr/>
      <dgm:t>
        <a:bodyPr/>
        <a:lstStyle/>
        <a:p>
          <a:endParaRPr lang="en-US"/>
        </a:p>
      </dgm:t>
    </dgm:pt>
    <dgm:pt modelId="{EBD963E1-3217-46E7-8694-2B62BCBFC8A8}" type="sibTrans" cxnId="{E1E903D6-7CD5-46EA-B997-2D8AA7A24645}">
      <dgm:prSet/>
      <dgm:spPr/>
      <dgm:t>
        <a:bodyPr/>
        <a:lstStyle/>
        <a:p>
          <a:endParaRPr lang="en-US"/>
        </a:p>
      </dgm:t>
    </dgm:pt>
    <dgm:pt modelId="{E287B33B-501B-4B3A-A348-FC574AE35B19}">
      <dgm:prSet custT="1"/>
      <dgm:spPr/>
      <dgm:t>
        <a:bodyPr/>
        <a:lstStyle/>
        <a:p>
          <a:pPr>
            <a:lnSpc>
              <a:spcPct val="100000"/>
            </a:lnSpc>
          </a:pPr>
          <a:r>
            <a:rPr lang="en-US" sz="2200"/>
            <a:t>Storytelling</a:t>
          </a:r>
        </a:p>
      </dgm:t>
    </dgm:pt>
    <dgm:pt modelId="{6F5CEB03-10D5-4CC8-8764-603E4284A010}" type="parTrans" cxnId="{720A3058-6204-4B45-AD51-BD1ECFCCF1D4}">
      <dgm:prSet/>
      <dgm:spPr/>
      <dgm:t>
        <a:bodyPr/>
        <a:lstStyle/>
        <a:p>
          <a:endParaRPr lang="en-US"/>
        </a:p>
      </dgm:t>
    </dgm:pt>
    <dgm:pt modelId="{B1214F03-0FAB-4F97-B943-CD50A852BB62}" type="sibTrans" cxnId="{720A3058-6204-4B45-AD51-BD1ECFCCF1D4}">
      <dgm:prSet/>
      <dgm:spPr/>
      <dgm:t>
        <a:bodyPr/>
        <a:lstStyle/>
        <a:p>
          <a:endParaRPr lang="en-US"/>
        </a:p>
      </dgm:t>
    </dgm:pt>
    <dgm:pt modelId="{BC7B006C-4C3D-4F90-A002-07B0202D6AAF}">
      <dgm:prSet custT="1"/>
      <dgm:spPr/>
      <dgm:t>
        <a:bodyPr/>
        <a:lstStyle/>
        <a:p>
          <a:pPr>
            <a:lnSpc>
              <a:spcPct val="100000"/>
            </a:lnSpc>
          </a:pPr>
          <a:r>
            <a:rPr lang="en-US" sz="2200" dirty="0"/>
            <a:t>Stewardship</a:t>
          </a:r>
        </a:p>
      </dgm:t>
    </dgm:pt>
    <dgm:pt modelId="{CAFD40B7-1875-4E72-B0B1-CBBC95DFFC2D}" type="parTrans" cxnId="{8EDFEF56-8040-48A9-80A6-1F5B6950A6B3}">
      <dgm:prSet/>
      <dgm:spPr/>
      <dgm:t>
        <a:bodyPr/>
        <a:lstStyle/>
        <a:p>
          <a:endParaRPr lang="en-US"/>
        </a:p>
      </dgm:t>
    </dgm:pt>
    <dgm:pt modelId="{A00965B1-C7D1-45AA-A572-534E62219C9B}" type="sibTrans" cxnId="{8EDFEF56-8040-48A9-80A6-1F5B6950A6B3}">
      <dgm:prSet/>
      <dgm:spPr/>
      <dgm:t>
        <a:bodyPr/>
        <a:lstStyle/>
        <a:p>
          <a:endParaRPr lang="en-US"/>
        </a:p>
      </dgm:t>
    </dgm:pt>
    <dgm:pt modelId="{ED1E3E17-30A7-4743-B8E4-25A6E2EA9B1F}" type="pres">
      <dgm:prSet presAssocID="{5531FEB1-1E93-463E-8C8D-087D52A0D77F}" presName="root" presStyleCnt="0">
        <dgm:presLayoutVars>
          <dgm:dir/>
          <dgm:resizeHandles val="exact"/>
        </dgm:presLayoutVars>
      </dgm:prSet>
      <dgm:spPr/>
    </dgm:pt>
    <dgm:pt modelId="{8CD1CC5B-C9AD-412A-985C-9D23F6D531FC}" type="pres">
      <dgm:prSet presAssocID="{6596B68C-D0BB-4BCB-90E2-E920CD1E3986}" presName="compNode" presStyleCnt="0"/>
      <dgm:spPr/>
    </dgm:pt>
    <dgm:pt modelId="{2DCB4DA9-708F-4094-ADB8-763EFF951C48}" type="pres">
      <dgm:prSet presAssocID="{6596B68C-D0BB-4BCB-90E2-E920CD1E398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erified Brand"/>
        </a:ext>
      </dgm:extLst>
    </dgm:pt>
    <dgm:pt modelId="{FB2276E7-7644-4091-B2BE-00C9F717FF0D}" type="pres">
      <dgm:prSet presAssocID="{6596B68C-D0BB-4BCB-90E2-E920CD1E3986}" presName="spaceRect" presStyleCnt="0"/>
      <dgm:spPr/>
    </dgm:pt>
    <dgm:pt modelId="{E9A51687-46ED-4651-BC6A-946A8D8CEEA4}" type="pres">
      <dgm:prSet presAssocID="{6596B68C-D0BB-4BCB-90E2-E920CD1E3986}" presName="textRect" presStyleLbl="revTx" presStyleIdx="0" presStyleCnt="7">
        <dgm:presLayoutVars>
          <dgm:chMax val="1"/>
          <dgm:chPref val="1"/>
        </dgm:presLayoutVars>
      </dgm:prSet>
      <dgm:spPr/>
    </dgm:pt>
    <dgm:pt modelId="{B230B9BC-3283-47D1-A4AA-43B8C29B263F}" type="pres">
      <dgm:prSet presAssocID="{A3F50392-2473-4C40-9C05-B08F26B623E1}" presName="sibTrans" presStyleCnt="0"/>
      <dgm:spPr/>
    </dgm:pt>
    <dgm:pt modelId="{E2B2B3EB-C530-4774-9BE8-82FD7A690FAB}" type="pres">
      <dgm:prSet presAssocID="{2FAA723F-437D-4935-8453-6358C8799FA7}" presName="compNode" presStyleCnt="0"/>
      <dgm:spPr/>
    </dgm:pt>
    <dgm:pt modelId="{B6BA403F-D244-4B3D-A74B-49118FE1A592}" type="pres">
      <dgm:prSet presAssocID="{2FAA723F-437D-4935-8453-6358C8799FA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ngerprint"/>
        </a:ext>
      </dgm:extLst>
    </dgm:pt>
    <dgm:pt modelId="{CBA225F7-C445-4753-8482-08B766B33206}" type="pres">
      <dgm:prSet presAssocID="{2FAA723F-437D-4935-8453-6358C8799FA7}" presName="spaceRect" presStyleCnt="0"/>
      <dgm:spPr/>
    </dgm:pt>
    <dgm:pt modelId="{20C1A951-E4BD-458D-BCCA-BDC55BB60F85}" type="pres">
      <dgm:prSet presAssocID="{2FAA723F-437D-4935-8453-6358C8799FA7}" presName="textRect" presStyleLbl="revTx" presStyleIdx="1" presStyleCnt="7">
        <dgm:presLayoutVars>
          <dgm:chMax val="1"/>
          <dgm:chPref val="1"/>
        </dgm:presLayoutVars>
      </dgm:prSet>
      <dgm:spPr/>
    </dgm:pt>
    <dgm:pt modelId="{E37219FB-0476-4AAE-A085-17EDA1E29A32}" type="pres">
      <dgm:prSet presAssocID="{DFF2B88C-A89E-417A-8C98-EF94D1E231C8}" presName="sibTrans" presStyleCnt="0"/>
      <dgm:spPr/>
    </dgm:pt>
    <dgm:pt modelId="{FA079CC8-B983-4D49-A6A8-E8D6AF9D3A9B}" type="pres">
      <dgm:prSet presAssocID="{BB9E176D-36E1-4188-BD03-B8DDDE38EE13}" presName="compNode" presStyleCnt="0"/>
      <dgm:spPr/>
    </dgm:pt>
    <dgm:pt modelId="{5CF8457C-1A8C-4B37-9D1B-D59B0ED6EAD5}" type="pres">
      <dgm:prSet presAssocID="{BB9E176D-36E1-4188-BD03-B8DDDE38EE1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nancial"/>
        </a:ext>
      </dgm:extLst>
    </dgm:pt>
    <dgm:pt modelId="{304CCDD5-31D0-4F84-B1D6-D420A764DCFD}" type="pres">
      <dgm:prSet presAssocID="{BB9E176D-36E1-4188-BD03-B8DDDE38EE13}" presName="spaceRect" presStyleCnt="0"/>
      <dgm:spPr/>
    </dgm:pt>
    <dgm:pt modelId="{A94BADC4-B01C-4A3D-A3AC-B8A75704CC63}" type="pres">
      <dgm:prSet presAssocID="{BB9E176D-36E1-4188-BD03-B8DDDE38EE13}" presName="textRect" presStyleLbl="revTx" presStyleIdx="2" presStyleCnt="7" custScaleX="128921">
        <dgm:presLayoutVars>
          <dgm:chMax val="1"/>
          <dgm:chPref val="1"/>
        </dgm:presLayoutVars>
      </dgm:prSet>
      <dgm:spPr/>
    </dgm:pt>
    <dgm:pt modelId="{AB10EC9C-51BE-48F7-92DA-0DAA102676C6}" type="pres">
      <dgm:prSet presAssocID="{EDCDAA74-DD71-4EF0-B714-F37BD6079478}" presName="sibTrans" presStyleCnt="0"/>
      <dgm:spPr/>
    </dgm:pt>
    <dgm:pt modelId="{D25873E0-8424-4322-AF03-8088BD94D4AD}" type="pres">
      <dgm:prSet presAssocID="{78AA1CE5-40A6-4EE8-AB5F-0B259BC1F57B}" presName="compNode" presStyleCnt="0"/>
      <dgm:spPr/>
    </dgm:pt>
    <dgm:pt modelId="{947D6D5C-39A3-4323-A8A1-5669FDB1AFD8}" type="pres">
      <dgm:prSet presAssocID="{78AA1CE5-40A6-4EE8-AB5F-0B259BC1F57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og"/>
        </a:ext>
      </dgm:extLst>
    </dgm:pt>
    <dgm:pt modelId="{AC295460-5D05-4335-9949-62DFA23A3E11}" type="pres">
      <dgm:prSet presAssocID="{78AA1CE5-40A6-4EE8-AB5F-0B259BC1F57B}" presName="spaceRect" presStyleCnt="0"/>
      <dgm:spPr/>
    </dgm:pt>
    <dgm:pt modelId="{2A22DBA7-A3D1-49B9-AD63-89DD5B5661E3}" type="pres">
      <dgm:prSet presAssocID="{78AA1CE5-40A6-4EE8-AB5F-0B259BC1F57B}" presName="textRect" presStyleLbl="revTx" presStyleIdx="3" presStyleCnt="7" custScaleX="139379">
        <dgm:presLayoutVars>
          <dgm:chMax val="1"/>
          <dgm:chPref val="1"/>
        </dgm:presLayoutVars>
      </dgm:prSet>
      <dgm:spPr/>
    </dgm:pt>
    <dgm:pt modelId="{5AF8F1AF-1D6C-4D41-8FFF-C3A82849DB2B}" type="pres">
      <dgm:prSet presAssocID="{634E7476-41DF-4938-A1A1-8671B26645BD}" presName="sibTrans" presStyleCnt="0"/>
      <dgm:spPr/>
    </dgm:pt>
    <dgm:pt modelId="{AEA89440-B36D-4024-B199-A97F42E12F33}" type="pres">
      <dgm:prSet presAssocID="{56AD4431-614C-4E02-84A3-9E97FEB25601}" presName="compNode" presStyleCnt="0"/>
      <dgm:spPr/>
    </dgm:pt>
    <dgm:pt modelId="{ADD84CAC-B752-4C83-9212-E820E209D1C7}" type="pres">
      <dgm:prSet presAssocID="{56AD4431-614C-4E02-84A3-9E97FEB2560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amwork"/>
        </a:ext>
      </dgm:extLst>
    </dgm:pt>
    <dgm:pt modelId="{7CD12033-4431-409B-A4DF-568544DE67C2}" type="pres">
      <dgm:prSet presAssocID="{56AD4431-614C-4E02-84A3-9E97FEB25601}" presName="spaceRect" presStyleCnt="0"/>
      <dgm:spPr/>
    </dgm:pt>
    <dgm:pt modelId="{31F8A81A-0AE3-462D-8890-E9DFDC3527E7}" type="pres">
      <dgm:prSet presAssocID="{56AD4431-614C-4E02-84A3-9E97FEB25601}" presName="textRect" presStyleLbl="revTx" presStyleIdx="4" presStyleCnt="7">
        <dgm:presLayoutVars>
          <dgm:chMax val="1"/>
          <dgm:chPref val="1"/>
        </dgm:presLayoutVars>
      </dgm:prSet>
      <dgm:spPr/>
    </dgm:pt>
    <dgm:pt modelId="{0CEE8E53-1756-4242-A1F8-EFB9FDC0E4B0}" type="pres">
      <dgm:prSet presAssocID="{EBD963E1-3217-46E7-8694-2B62BCBFC8A8}" presName="sibTrans" presStyleCnt="0"/>
      <dgm:spPr/>
    </dgm:pt>
    <dgm:pt modelId="{E7BB7A53-E0FA-4A8B-95A3-83C19CD39D7D}" type="pres">
      <dgm:prSet presAssocID="{E287B33B-501B-4B3A-A348-FC574AE35B19}" presName="compNode" presStyleCnt="0"/>
      <dgm:spPr/>
    </dgm:pt>
    <dgm:pt modelId="{884DDDB8-936B-4FFF-8313-575FC7E3D4F6}" type="pres">
      <dgm:prSet presAssocID="{E287B33B-501B-4B3A-A348-FC574AE35B1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toryboard"/>
        </a:ext>
      </dgm:extLst>
    </dgm:pt>
    <dgm:pt modelId="{A5E48C8D-3A93-4A5D-BB0F-74CE7D6FA709}" type="pres">
      <dgm:prSet presAssocID="{E287B33B-501B-4B3A-A348-FC574AE35B19}" presName="spaceRect" presStyleCnt="0"/>
      <dgm:spPr/>
    </dgm:pt>
    <dgm:pt modelId="{40907DE1-33D8-4BCD-AF2F-E53200D6BC27}" type="pres">
      <dgm:prSet presAssocID="{E287B33B-501B-4B3A-A348-FC574AE35B19}" presName="textRect" presStyleLbl="revTx" presStyleIdx="5" presStyleCnt="7">
        <dgm:presLayoutVars>
          <dgm:chMax val="1"/>
          <dgm:chPref val="1"/>
        </dgm:presLayoutVars>
      </dgm:prSet>
      <dgm:spPr/>
    </dgm:pt>
    <dgm:pt modelId="{5BDF41C1-7B21-4DC9-A5A4-6FE93D89C3A0}" type="pres">
      <dgm:prSet presAssocID="{B1214F03-0FAB-4F97-B943-CD50A852BB62}" presName="sibTrans" presStyleCnt="0"/>
      <dgm:spPr/>
    </dgm:pt>
    <dgm:pt modelId="{924EB2EB-05BE-4E86-AE36-5DD7B752B808}" type="pres">
      <dgm:prSet presAssocID="{BC7B006C-4C3D-4F90-A002-07B0202D6AAF}" presName="compNode" presStyleCnt="0"/>
      <dgm:spPr/>
    </dgm:pt>
    <dgm:pt modelId="{63F876E8-8FEE-469E-BF9E-C6B82512DAC3}" type="pres">
      <dgm:prSet presAssocID="{BC7B006C-4C3D-4F90-A002-07B0202D6AA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Laptop Secure"/>
        </a:ext>
      </dgm:extLst>
    </dgm:pt>
    <dgm:pt modelId="{7803D99A-650C-4898-9AAA-8F35BB088FF9}" type="pres">
      <dgm:prSet presAssocID="{BC7B006C-4C3D-4F90-A002-07B0202D6AAF}" presName="spaceRect" presStyleCnt="0"/>
      <dgm:spPr/>
    </dgm:pt>
    <dgm:pt modelId="{07FEC512-E0AC-4AED-84B9-237065050A0D}" type="pres">
      <dgm:prSet presAssocID="{BC7B006C-4C3D-4F90-A002-07B0202D6AAF}" presName="textRect" presStyleLbl="revTx" presStyleIdx="6" presStyleCnt="7">
        <dgm:presLayoutVars>
          <dgm:chMax val="1"/>
          <dgm:chPref val="1"/>
        </dgm:presLayoutVars>
      </dgm:prSet>
      <dgm:spPr/>
    </dgm:pt>
  </dgm:ptLst>
  <dgm:cxnLst>
    <dgm:cxn modelId="{43B60F28-19AC-47A3-BD45-E24A23435B06}" type="presOf" srcId="{BB9E176D-36E1-4188-BD03-B8DDDE38EE13}" destId="{A94BADC4-B01C-4A3D-A3AC-B8A75704CC63}" srcOrd="0" destOrd="0" presId="urn:microsoft.com/office/officeart/2018/2/layout/IconLabelList"/>
    <dgm:cxn modelId="{D89D522E-0AFE-43FC-9752-F4D66057C8F0}" srcId="{5531FEB1-1E93-463E-8C8D-087D52A0D77F}" destId="{6596B68C-D0BB-4BCB-90E2-E920CD1E3986}" srcOrd="0" destOrd="0" parTransId="{C8175B4F-F9D0-4871-AFE4-875B19E82696}" sibTransId="{A3F50392-2473-4C40-9C05-B08F26B623E1}"/>
    <dgm:cxn modelId="{53787737-D324-40BC-9260-0D9DC390EA11}" type="presOf" srcId="{78AA1CE5-40A6-4EE8-AB5F-0B259BC1F57B}" destId="{2A22DBA7-A3D1-49B9-AD63-89DD5B5661E3}" srcOrd="0" destOrd="0" presId="urn:microsoft.com/office/officeart/2018/2/layout/IconLabelList"/>
    <dgm:cxn modelId="{B233C247-22EC-4569-87C6-BE35B9D0F8F2}" srcId="{5531FEB1-1E93-463E-8C8D-087D52A0D77F}" destId="{BB9E176D-36E1-4188-BD03-B8DDDE38EE13}" srcOrd="2" destOrd="0" parTransId="{81956CFA-8659-4504-876C-A26E0DBB4B8E}" sibTransId="{EDCDAA74-DD71-4EF0-B714-F37BD6079478}"/>
    <dgm:cxn modelId="{11F92950-E106-406B-B4E8-74B4CBB93D24}" type="presOf" srcId="{2FAA723F-437D-4935-8453-6358C8799FA7}" destId="{20C1A951-E4BD-458D-BCCA-BDC55BB60F85}" srcOrd="0" destOrd="0" presId="urn:microsoft.com/office/officeart/2018/2/layout/IconLabelList"/>
    <dgm:cxn modelId="{CD6CE052-B533-4EEB-9408-D677DEA6E40C}" type="presOf" srcId="{E287B33B-501B-4B3A-A348-FC574AE35B19}" destId="{40907DE1-33D8-4BCD-AF2F-E53200D6BC27}" srcOrd="0" destOrd="0" presId="urn:microsoft.com/office/officeart/2018/2/layout/IconLabelList"/>
    <dgm:cxn modelId="{5FA08273-113F-42FE-8D88-6B1A41380D82}" type="presOf" srcId="{56AD4431-614C-4E02-84A3-9E97FEB25601}" destId="{31F8A81A-0AE3-462D-8890-E9DFDC3527E7}" srcOrd="0" destOrd="0" presId="urn:microsoft.com/office/officeart/2018/2/layout/IconLabelList"/>
    <dgm:cxn modelId="{8EDFEF56-8040-48A9-80A6-1F5B6950A6B3}" srcId="{5531FEB1-1E93-463E-8C8D-087D52A0D77F}" destId="{BC7B006C-4C3D-4F90-A002-07B0202D6AAF}" srcOrd="6" destOrd="0" parTransId="{CAFD40B7-1875-4E72-B0B1-CBBC95DFFC2D}" sibTransId="{A00965B1-C7D1-45AA-A572-534E62219C9B}"/>
    <dgm:cxn modelId="{720A3058-6204-4B45-AD51-BD1ECFCCF1D4}" srcId="{5531FEB1-1E93-463E-8C8D-087D52A0D77F}" destId="{E287B33B-501B-4B3A-A348-FC574AE35B19}" srcOrd="5" destOrd="0" parTransId="{6F5CEB03-10D5-4CC8-8764-603E4284A010}" sibTransId="{B1214F03-0FAB-4F97-B943-CD50A852BB62}"/>
    <dgm:cxn modelId="{2883649C-D78D-4078-817C-0D73B418E11E}" type="presOf" srcId="{6596B68C-D0BB-4BCB-90E2-E920CD1E3986}" destId="{E9A51687-46ED-4651-BC6A-946A8D8CEEA4}" srcOrd="0" destOrd="0" presId="urn:microsoft.com/office/officeart/2018/2/layout/IconLabelList"/>
    <dgm:cxn modelId="{E548FDA6-0F64-40BE-82AF-D7F9B35EDE55}" srcId="{5531FEB1-1E93-463E-8C8D-087D52A0D77F}" destId="{2FAA723F-437D-4935-8453-6358C8799FA7}" srcOrd="1" destOrd="0" parTransId="{1C3349FF-F5E0-4DFC-9041-A66F53D28E7D}" sibTransId="{DFF2B88C-A89E-417A-8C98-EF94D1E231C8}"/>
    <dgm:cxn modelId="{E1E903D6-7CD5-46EA-B997-2D8AA7A24645}" srcId="{5531FEB1-1E93-463E-8C8D-087D52A0D77F}" destId="{56AD4431-614C-4E02-84A3-9E97FEB25601}" srcOrd="4" destOrd="0" parTransId="{1B9075D9-4FA4-49B8-AF60-DBC8C3F7AE4D}" sibTransId="{EBD963E1-3217-46E7-8694-2B62BCBFC8A8}"/>
    <dgm:cxn modelId="{F8B4DCD7-3906-4CFD-9F85-0CB9EEEC650C}" srcId="{5531FEB1-1E93-463E-8C8D-087D52A0D77F}" destId="{78AA1CE5-40A6-4EE8-AB5F-0B259BC1F57B}" srcOrd="3" destOrd="0" parTransId="{AAB3DEBB-4B47-4209-935D-E542B7910A4F}" sibTransId="{634E7476-41DF-4938-A1A1-8671B26645BD}"/>
    <dgm:cxn modelId="{9C0B73F1-6394-4871-93CC-88272643437A}" type="presOf" srcId="{5531FEB1-1E93-463E-8C8D-087D52A0D77F}" destId="{ED1E3E17-30A7-4743-B8E4-25A6E2EA9B1F}" srcOrd="0" destOrd="0" presId="urn:microsoft.com/office/officeart/2018/2/layout/IconLabelList"/>
    <dgm:cxn modelId="{94A366FD-D812-46BF-A0EA-80318F61C4D2}" type="presOf" srcId="{BC7B006C-4C3D-4F90-A002-07B0202D6AAF}" destId="{07FEC512-E0AC-4AED-84B9-237065050A0D}" srcOrd="0" destOrd="0" presId="urn:microsoft.com/office/officeart/2018/2/layout/IconLabelList"/>
    <dgm:cxn modelId="{99B3B3CC-A3B8-41E3-8651-328F81C72F9C}" type="presParOf" srcId="{ED1E3E17-30A7-4743-B8E4-25A6E2EA9B1F}" destId="{8CD1CC5B-C9AD-412A-985C-9D23F6D531FC}" srcOrd="0" destOrd="0" presId="urn:microsoft.com/office/officeart/2018/2/layout/IconLabelList"/>
    <dgm:cxn modelId="{C26FA318-11F8-46A9-BC6E-1874B81B7BE5}" type="presParOf" srcId="{8CD1CC5B-C9AD-412A-985C-9D23F6D531FC}" destId="{2DCB4DA9-708F-4094-ADB8-763EFF951C48}" srcOrd="0" destOrd="0" presId="urn:microsoft.com/office/officeart/2018/2/layout/IconLabelList"/>
    <dgm:cxn modelId="{DA47CDB5-9FD8-49FE-A796-5F4C44F5C4FE}" type="presParOf" srcId="{8CD1CC5B-C9AD-412A-985C-9D23F6D531FC}" destId="{FB2276E7-7644-4091-B2BE-00C9F717FF0D}" srcOrd="1" destOrd="0" presId="urn:microsoft.com/office/officeart/2018/2/layout/IconLabelList"/>
    <dgm:cxn modelId="{ECBA6F43-F486-445F-BBA8-F8D1A2BD045F}" type="presParOf" srcId="{8CD1CC5B-C9AD-412A-985C-9D23F6D531FC}" destId="{E9A51687-46ED-4651-BC6A-946A8D8CEEA4}" srcOrd="2" destOrd="0" presId="urn:microsoft.com/office/officeart/2018/2/layout/IconLabelList"/>
    <dgm:cxn modelId="{11E8B122-34AD-4990-86BE-03B3E06789D1}" type="presParOf" srcId="{ED1E3E17-30A7-4743-B8E4-25A6E2EA9B1F}" destId="{B230B9BC-3283-47D1-A4AA-43B8C29B263F}" srcOrd="1" destOrd="0" presId="urn:microsoft.com/office/officeart/2018/2/layout/IconLabelList"/>
    <dgm:cxn modelId="{6483AE20-E680-4DD7-A8D7-B0C3E629A1F6}" type="presParOf" srcId="{ED1E3E17-30A7-4743-B8E4-25A6E2EA9B1F}" destId="{E2B2B3EB-C530-4774-9BE8-82FD7A690FAB}" srcOrd="2" destOrd="0" presId="urn:microsoft.com/office/officeart/2018/2/layout/IconLabelList"/>
    <dgm:cxn modelId="{DE3E5A61-A8BD-44D2-9FF6-855B34BBFEC3}" type="presParOf" srcId="{E2B2B3EB-C530-4774-9BE8-82FD7A690FAB}" destId="{B6BA403F-D244-4B3D-A74B-49118FE1A592}" srcOrd="0" destOrd="0" presId="urn:microsoft.com/office/officeart/2018/2/layout/IconLabelList"/>
    <dgm:cxn modelId="{0C44C530-B4C2-46F5-AE7C-A58BF2BFFE18}" type="presParOf" srcId="{E2B2B3EB-C530-4774-9BE8-82FD7A690FAB}" destId="{CBA225F7-C445-4753-8482-08B766B33206}" srcOrd="1" destOrd="0" presId="urn:microsoft.com/office/officeart/2018/2/layout/IconLabelList"/>
    <dgm:cxn modelId="{C981715D-F939-4A82-818C-E10D3226B245}" type="presParOf" srcId="{E2B2B3EB-C530-4774-9BE8-82FD7A690FAB}" destId="{20C1A951-E4BD-458D-BCCA-BDC55BB60F85}" srcOrd="2" destOrd="0" presId="urn:microsoft.com/office/officeart/2018/2/layout/IconLabelList"/>
    <dgm:cxn modelId="{A2AA5899-AFD1-4D8D-8223-CC158D3DC680}" type="presParOf" srcId="{ED1E3E17-30A7-4743-B8E4-25A6E2EA9B1F}" destId="{E37219FB-0476-4AAE-A085-17EDA1E29A32}" srcOrd="3" destOrd="0" presId="urn:microsoft.com/office/officeart/2018/2/layout/IconLabelList"/>
    <dgm:cxn modelId="{97E90115-E5E8-4DA0-83D5-173A691AE307}" type="presParOf" srcId="{ED1E3E17-30A7-4743-B8E4-25A6E2EA9B1F}" destId="{FA079CC8-B983-4D49-A6A8-E8D6AF9D3A9B}" srcOrd="4" destOrd="0" presId="urn:microsoft.com/office/officeart/2018/2/layout/IconLabelList"/>
    <dgm:cxn modelId="{D9E54E67-AD76-4C4A-9913-99D374C92DBD}" type="presParOf" srcId="{FA079CC8-B983-4D49-A6A8-E8D6AF9D3A9B}" destId="{5CF8457C-1A8C-4B37-9D1B-D59B0ED6EAD5}" srcOrd="0" destOrd="0" presId="urn:microsoft.com/office/officeart/2018/2/layout/IconLabelList"/>
    <dgm:cxn modelId="{7D5F02F5-D727-426C-89F0-E9B11010861E}" type="presParOf" srcId="{FA079CC8-B983-4D49-A6A8-E8D6AF9D3A9B}" destId="{304CCDD5-31D0-4F84-B1D6-D420A764DCFD}" srcOrd="1" destOrd="0" presId="urn:microsoft.com/office/officeart/2018/2/layout/IconLabelList"/>
    <dgm:cxn modelId="{18F7A1E1-5C6B-4F66-A366-72EAF5CC055C}" type="presParOf" srcId="{FA079CC8-B983-4D49-A6A8-E8D6AF9D3A9B}" destId="{A94BADC4-B01C-4A3D-A3AC-B8A75704CC63}" srcOrd="2" destOrd="0" presId="urn:microsoft.com/office/officeart/2018/2/layout/IconLabelList"/>
    <dgm:cxn modelId="{9BE93261-CFBE-42FD-803D-0045B0BC84C0}" type="presParOf" srcId="{ED1E3E17-30A7-4743-B8E4-25A6E2EA9B1F}" destId="{AB10EC9C-51BE-48F7-92DA-0DAA102676C6}" srcOrd="5" destOrd="0" presId="urn:microsoft.com/office/officeart/2018/2/layout/IconLabelList"/>
    <dgm:cxn modelId="{8B9368F4-A17E-47A6-B32A-FCEAB6B388E8}" type="presParOf" srcId="{ED1E3E17-30A7-4743-B8E4-25A6E2EA9B1F}" destId="{D25873E0-8424-4322-AF03-8088BD94D4AD}" srcOrd="6" destOrd="0" presId="urn:microsoft.com/office/officeart/2018/2/layout/IconLabelList"/>
    <dgm:cxn modelId="{3F493F24-AE02-4501-9600-6E3EBDFF1A27}" type="presParOf" srcId="{D25873E0-8424-4322-AF03-8088BD94D4AD}" destId="{947D6D5C-39A3-4323-A8A1-5669FDB1AFD8}" srcOrd="0" destOrd="0" presId="urn:microsoft.com/office/officeart/2018/2/layout/IconLabelList"/>
    <dgm:cxn modelId="{1A001A4D-B5E5-4CF2-8993-C958A48C1627}" type="presParOf" srcId="{D25873E0-8424-4322-AF03-8088BD94D4AD}" destId="{AC295460-5D05-4335-9949-62DFA23A3E11}" srcOrd="1" destOrd="0" presId="urn:microsoft.com/office/officeart/2018/2/layout/IconLabelList"/>
    <dgm:cxn modelId="{E3A817D5-BDD3-4986-B452-5C7C283FF3BC}" type="presParOf" srcId="{D25873E0-8424-4322-AF03-8088BD94D4AD}" destId="{2A22DBA7-A3D1-49B9-AD63-89DD5B5661E3}" srcOrd="2" destOrd="0" presId="urn:microsoft.com/office/officeart/2018/2/layout/IconLabelList"/>
    <dgm:cxn modelId="{3505A598-D58A-4940-B47F-FA8F40D4BFE9}" type="presParOf" srcId="{ED1E3E17-30A7-4743-B8E4-25A6E2EA9B1F}" destId="{5AF8F1AF-1D6C-4D41-8FFF-C3A82849DB2B}" srcOrd="7" destOrd="0" presId="urn:microsoft.com/office/officeart/2018/2/layout/IconLabelList"/>
    <dgm:cxn modelId="{55F5901A-E33D-4D59-9505-FF7755E7F5A7}" type="presParOf" srcId="{ED1E3E17-30A7-4743-B8E4-25A6E2EA9B1F}" destId="{AEA89440-B36D-4024-B199-A97F42E12F33}" srcOrd="8" destOrd="0" presId="urn:microsoft.com/office/officeart/2018/2/layout/IconLabelList"/>
    <dgm:cxn modelId="{DBA268F3-0043-4468-AC2A-678302D3536B}" type="presParOf" srcId="{AEA89440-B36D-4024-B199-A97F42E12F33}" destId="{ADD84CAC-B752-4C83-9212-E820E209D1C7}" srcOrd="0" destOrd="0" presId="urn:microsoft.com/office/officeart/2018/2/layout/IconLabelList"/>
    <dgm:cxn modelId="{DCF0BC1D-9594-4D46-9387-BE3A53212CF9}" type="presParOf" srcId="{AEA89440-B36D-4024-B199-A97F42E12F33}" destId="{7CD12033-4431-409B-A4DF-568544DE67C2}" srcOrd="1" destOrd="0" presId="urn:microsoft.com/office/officeart/2018/2/layout/IconLabelList"/>
    <dgm:cxn modelId="{FA140A9D-216E-4486-B4EF-ADBF487F6B60}" type="presParOf" srcId="{AEA89440-B36D-4024-B199-A97F42E12F33}" destId="{31F8A81A-0AE3-462D-8890-E9DFDC3527E7}" srcOrd="2" destOrd="0" presId="urn:microsoft.com/office/officeart/2018/2/layout/IconLabelList"/>
    <dgm:cxn modelId="{6082F83E-C2F2-454C-BF05-C23012AECD6C}" type="presParOf" srcId="{ED1E3E17-30A7-4743-B8E4-25A6E2EA9B1F}" destId="{0CEE8E53-1756-4242-A1F8-EFB9FDC0E4B0}" srcOrd="9" destOrd="0" presId="urn:microsoft.com/office/officeart/2018/2/layout/IconLabelList"/>
    <dgm:cxn modelId="{7613ACE2-FDD8-4985-8CDD-BC1BC675133E}" type="presParOf" srcId="{ED1E3E17-30A7-4743-B8E4-25A6E2EA9B1F}" destId="{E7BB7A53-E0FA-4A8B-95A3-83C19CD39D7D}" srcOrd="10" destOrd="0" presId="urn:microsoft.com/office/officeart/2018/2/layout/IconLabelList"/>
    <dgm:cxn modelId="{D6810372-0D4B-48C7-966B-2B2AF14C281C}" type="presParOf" srcId="{E7BB7A53-E0FA-4A8B-95A3-83C19CD39D7D}" destId="{884DDDB8-936B-4FFF-8313-575FC7E3D4F6}" srcOrd="0" destOrd="0" presId="urn:microsoft.com/office/officeart/2018/2/layout/IconLabelList"/>
    <dgm:cxn modelId="{E3BB231F-95A5-446B-9F9D-2554368B983F}" type="presParOf" srcId="{E7BB7A53-E0FA-4A8B-95A3-83C19CD39D7D}" destId="{A5E48C8D-3A93-4A5D-BB0F-74CE7D6FA709}" srcOrd="1" destOrd="0" presId="urn:microsoft.com/office/officeart/2018/2/layout/IconLabelList"/>
    <dgm:cxn modelId="{C2EDDFB8-8BB3-4A17-944E-BAAFBCFCC9EA}" type="presParOf" srcId="{E7BB7A53-E0FA-4A8B-95A3-83C19CD39D7D}" destId="{40907DE1-33D8-4BCD-AF2F-E53200D6BC27}" srcOrd="2" destOrd="0" presId="urn:microsoft.com/office/officeart/2018/2/layout/IconLabelList"/>
    <dgm:cxn modelId="{A5D25121-875D-4CC1-BCC6-5A460C6F0A9C}" type="presParOf" srcId="{ED1E3E17-30A7-4743-B8E4-25A6E2EA9B1F}" destId="{5BDF41C1-7B21-4DC9-A5A4-6FE93D89C3A0}" srcOrd="11" destOrd="0" presId="urn:microsoft.com/office/officeart/2018/2/layout/IconLabelList"/>
    <dgm:cxn modelId="{261BF2BA-8474-4A37-B8B0-2B08079547C6}" type="presParOf" srcId="{ED1E3E17-30A7-4743-B8E4-25A6E2EA9B1F}" destId="{924EB2EB-05BE-4E86-AE36-5DD7B752B808}" srcOrd="12" destOrd="0" presId="urn:microsoft.com/office/officeart/2018/2/layout/IconLabelList"/>
    <dgm:cxn modelId="{960B3111-77D1-4C2C-977B-63A4677A98AF}" type="presParOf" srcId="{924EB2EB-05BE-4E86-AE36-5DD7B752B808}" destId="{63F876E8-8FEE-469E-BF9E-C6B82512DAC3}" srcOrd="0" destOrd="0" presId="urn:microsoft.com/office/officeart/2018/2/layout/IconLabelList"/>
    <dgm:cxn modelId="{BA048688-3B52-4AD0-A282-9C4E054BD625}" type="presParOf" srcId="{924EB2EB-05BE-4E86-AE36-5DD7B752B808}" destId="{7803D99A-650C-4898-9AAA-8F35BB088FF9}" srcOrd="1" destOrd="0" presId="urn:microsoft.com/office/officeart/2018/2/layout/IconLabelList"/>
    <dgm:cxn modelId="{43E40819-B6CB-46EB-A691-0B8F992F7F9A}" type="presParOf" srcId="{924EB2EB-05BE-4E86-AE36-5DD7B752B808}" destId="{07FEC512-E0AC-4AED-84B9-237065050A0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B4DA9-708F-4094-ADB8-763EFF951C48}">
      <dsp:nvSpPr>
        <dsp:cNvPr id="0" name=""/>
        <dsp:cNvSpPr/>
      </dsp:nvSpPr>
      <dsp:spPr>
        <a:xfrm>
          <a:off x="874791" y="469051"/>
          <a:ext cx="732480" cy="7324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51687-46ED-4651-BC6A-946A8D8CEEA4}">
      <dsp:nvSpPr>
        <dsp:cNvPr id="0" name=""/>
        <dsp:cNvSpPr/>
      </dsp:nvSpPr>
      <dsp:spPr>
        <a:xfrm>
          <a:off x="427164" y="1519018"/>
          <a:ext cx="1627734" cy="92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Shared Values</a:t>
          </a:r>
        </a:p>
      </dsp:txBody>
      <dsp:txXfrm>
        <a:off x="427164" y="1519018"/>
        <a:ext cx="1627734" cy="923230"/>
      </dsp:txXfrm>
    </dsp:sp>
    <dsp:sp modelId="{B6BA403F-D244-4B3D-A74B-49118FE1A592}">
      <dsp:nvSpPr>
        <dsp:cNvPr id="0" name=""/>
        <dsp:cNvSpPr/>
      </dsp:nvSpPr>
      <dsp:spPr>
        <a:xfrm>
          <a:off x="2787379" y="469051"/>
          <a:ext cx="732480" cy="7324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1A951-E4BD-458D-BCCA-BDC55BB60F85}">
      <dsp:nvSpPr>
        <dsp:cNvPr id="0" name=""/>
        <dsp:cNvSpPr/>
      </dsp:nvSpPr>
      <dsp:spPr>
        <a:xfrm>
          <a:off x="2339752" y="1519018"/>
          <a:ext cx="1627734" cy="92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Gratitude &amp; Recognition</a:t>
          </a:r>
        </a:p>
      </dsp:txBody>
      <dsp:txXfrm>
        <a:off x="2339752" y="1519018"/>
        <a:ext cx="1627734" cy="923230"/>
      </dsp:txXfrm>
    </dsp:sp>
    <dsp:sp modelId="{5CF8457C-1A8C-4B37-9D1B-D59B0ED6EAD5}">
      <dsp:nvSpPr>
        <dsp:cNvPr id="0" name=""/>
        <dsp:cNvSpPr/>
      </dsp:nvSpPr>
      <dsp:spPr>
        <a:xfrm>
          <a:off x="4935345" y="469051"/>
          <a:ext cx="732480" cy="7324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BADC4-B01C-4A3D-A3AC-B8A75704CC63}">
      <dsp:nvSpPr>
        <dsp:cNvPr id="0" name=""/>
        <dsp:cNvSpPr/>
      </dsp:nvSpPr>
      <dsp:spPr>
        <a:xfrm>
          <a:off x="4252339" y="1519018"/>
          <a:ext cx="2098491" cy="92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Transparency &amp; Accountability</a:t>
          </a:r>
        </a:p>
      </dsp:txBody>
      <dsp:txXfrm>
        <a:off x="4252339" y="1519018"/>
        <a:ext cx="2098491" cy="923230"/>
      </dsp:txXfrm>
    </dsp:sp>
    <dsp:sp modelId="{947D6D5C-39A3-4323-A8A1-5669FDB1AFD8}">
      <dsp:nvSpPr>
        <dsp:cNvPr id="0" name=""/>
        <dsp:cNvSpPr/>
      </dsp:nvSpPr>
      <dsp:spPr>
        <a:xfrm>
          <a:off x="7403804" y="469051"/>
          <a:ext cx="732480" cy="7324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2DBA7-A3D1-49B9-AD63-89DD5B5661E3}">
      <dsp:nvSpPr>
        <dsp:cNvPr id="0" name=""/>
        <dsp:cNvSpPr/>
      </dsp:nvSpPr>
      <dsp:spPr>
        <a:xfrm>
          <a:off x="6635684" y="1519018"/>
          <a:ext cx="2268719" cy="92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Engagement &amp; Involvement</a:t>
          </a:r>
        </a:p>
      </dsp:txBody>
      <dsp:txXfrm>
        <a:off x="6635684" y="1519018"/>
        <a:ext cx="2268719" cy="923230"/>
      </dsp:txXfrm>
    </dsp:sp>
    <dsp:sp modelId="{ADD84CAC-B752-4C83-9212-E820E209D1C7}">
      <dsp:nvSpPr>
        <dsp:cNvPr id="0" name=""/>
        <dsp:cNvSpPr/>
      </dsp:nvSpPr>
      <dsp:spPr>
        <a:xfrm>
          <a:off x="2386956" y="2849182"/>
          <a:ext cx="732480" cy="7324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8A81A-0AE3-462D-8890-E9DFDC3527E7}">
      <dsp:nvSpPr>
        <dsp:cNvPr id="0" name=""/>
        <dsp:cNvSpPr/>
      </dsp:nvSpPr>
      <dsp:spPr>
        <a:xfrm>
          <a:off x="1939329" y="3899148"/>
          <a:ext cx="1627734" cy="92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Commitment of Leadership Team</a:t>
          </a:r>
        </a:p>
      </dsp:txBody>
      <dsp:txXfrm>
        <a:off x="1939329" y="3899148"/>
        <a:ext cx="1627734" cy="923230"/>
      </dsp:txXfrm>
    </dsp:sp>
    <dsp:sp modelId="{884DDDB8-936B-4FFF-8313-575FC7E3D4F6}">
      <dsp:nvSpPr>
        <dsp:cNvPr id="0" name=""/>
        <dsp:cNvSpPr/>
      </dsp:nvSpPr>
      <dsp:spPr>
        <a:xfrm>
          <a:off x="4299544" y="2849182"/>
          <a:ext cx="732480" cy="73248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07DE1-33D8-4BCD-AF2F-E53200D6BC27}">
      <dsp:nvSpPr>
        <dsp:cNvPr id="0" name=""/>
        <dsp:cNvSpPr/>
      </dsp:nvSpPr>
      <dsp:spPr>
        <a:xfrm>
          <a:off x="3851917" y="3899148"/>
          <a:ext cx="1627734" cy="92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Storytelling</a:t>
          </a:r>
        </a:p>
      </dsp:txBody>
      <dsp:txXfrm>
        <a:off x="3851917" y="3899148"/>
        <a:ext cx="1627734" cy="923230"/>
      </dsp:txXfrm>
    </dsp:sp>
    <dsp:sp modelId="{63F876E8-8FEE-469E-BF9E-C6B82512DAC3}">
      <dsp:nvSpPr>
        <dsp:cNvPr id="0" name=""/>
        <dsp:cNvSpPr/>
      </dsp:nvSpPr>
      <dsp:spPr>
        <a:xfrm>
          <a:off x="6212132" y="2849182"/>
          <a:ext cx="732480" cy="73248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EC512-E0AC-4AED-84B9-237065050A0D}">
      <dsp:nvSpPr>
        <dsp:cNvPr id="0" name=""/>
        <dsp:cNvSpPr/>
      </dsp:nvSpPr>
      <dsp:spPr>
        <a:xfrm>
          <a:off x="5764505" y="3899148"/>
          <a:ext cx="1627734" cy="923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Stewardship</a:t>
          </a:r>
        </a:p>
      </dsp:txBody>
      <dsp:txXfrm>
        <a:off x="5764505" y="3899148"/>
        <a:ext cx="1627734" cy="92323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FBA5919-E880-4F82-82F2-3B03C37A44C9}" type="datetimeFigureOut">
              <a:rPr lang="en-US" smtClean="0"/>
              <a:t>9/13/2024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60C8BB8-E6CE-43E9-98FA-D33C6002F928}" type="slidenum">
              <a:rPr lang="en-US" smtClean="0"/>
              <a:t>‹#›</a:t>
            </a:fld>
            <a:endParaRPr lang="en-US" dirty="0"/>
          </a:p>
        </p:txBody>
      </p:sp>
    </p:spTree>
    <p:extLst>
      <p:ext uri="{BB962C8B-B14F-4D97-AF65-F5344CB8AC3E}">
        <p14:creationId xmlns:p14="http://schemas.microsoft.com/office/powerpoint/2010/main" val="91638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53FF9D-DAA5-B94C-83C9-E3475DF65D2B}" type="datetimeFigureOut">
              <a:rPr lang="en-US" smtClean="0"/>
              <a:t>9/13/2024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E1F10F-BE3F-9244-833A-C5BE1F6CE78C}" type="slidenum">
              <a:rPr lang="en-US" smtClean="0"/>
              <a:t>‹#›</a:t>
            </a:fld>
            <a:endParaRPr lang="en-US" dirty="0"/>
          </a:p>
        </p:txBody>
      </p:sp>
    </p:spTree>
    <p:extLst>
      <p:ext uri="{BB962C8B-B14F-4D97-AF65-F5344CB8AC3E}">
        <p14:creationId xmlns:p14="http://schemas.microsoft.com/office/powerpoint/2010/main" val="374818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and returning faculty and staff are welcome to join. We are especially looking for representatives from admissions and HR. </a:t>
            </a:r>
          </a:p>
        </p:txBody>
      </p:sp>
      <p:sp>
        <p:nvSpPr>
          <p:cNvPr id="4" name="Slide Number Placeholder 3"/>
          <p:cNvSpPr>
            <a:spLocks noGrp="1"/>
          </p:cNvSpPr>
          <p:nvPr>
            <p:ph type="sldNum" sz="quarter" idx="5"/>
          </p:nvPr>
        </p:nvSpPr>
        <p:spPr/>
        <p:txBody>
          <a:bodyPr/>
          <a:lstStyle/>
          <a:p>
            <a:fld id="{76E1F10F-BE3F-9244-833A-C5BE1F6CE78C}" type="slidenum">
              <a:rPr lang="en-US" smtClean="0"/>
              <a:t>26</a:t>
            </a:fld>
            <a:endParaRPr lang="en-US" dirty="0"/>
          </a:p>
        </p:txBody>
      </p:sp>
    </p:spTree>
    <p:extLst>
      <p:ext uri="{BB962C8B-B14F-4D97-AF65-F5344CB8AC3E}">
        <p14:creationId xmlns:p14="http://schemas.microsoft.com/office/powerpoint/2010/main" val="37442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invited to join meetings and committees. Email JEDI</a:t>
            </a:r>
          </a:p>
          <a:p>
            <a:r>
              <a:rPr lang="en-US" dirty="0"/>
              <a:t>Committees we plan to have. So if someone wants to serve on a committee, they are welcome to assist. </a:t>
            </a:r>
          </a:p>
        </p:txBody>
      </p:sp>
      <p:sp>
        <p:nvSpPr>
          <p:cNvPr id="4" name="Slide Number Placeholder 3"/>
          <p:cNvSpPr>
            <a:spLocks noGrp="1"/>
          </p:cNvSpPr>
          <p:nvPr>
            <p:ph type="sldNum" sz="quarter" idx="5"/>
          </p:nvPr>
        </p:nvSpPr>
        <p:spPr/>
        <p:txBody>
          <a:bodyPr/>
          <a:lstStyle/>
          <a:p>
            <a:fld id="{76E1F10F-BE3F-9244-833A-C5BE1F6CE78C}" type="slidenum">
              <a:rPr lang="en-US" smtClean="0"/>
              <a:t>28</a:t>
            </a:fld>
            <a:endParaRPr lang="en-US" dirty="0"/>
          </a:p>
        </p:txBody>
      </p:sp>
    </p:spTree>
    <p:extLst>
      <p:ext uri="{BB962C8B-B14F-4D97-AF65-F5344CB8AC3E}">
        <p14:creationId xmlns:p14="http://schemas.microsoft.com/office/powerpoint/2010/main" val="312258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1F10F-BE3F-9244-833A-C5BE1F6CE78C}" type="slidenum">
              <a:rPr lang="en-US" smtClean="0"/>
              <a:t>29</a:t>
            </a:fld>
            <a:endParaRPr lang="en-US" dirty="0"/>
          </a:p>
        </p:txBody>
      </p:sp>
    </p:spTree>
    <p:extLst>
      <p:ext uri="{BB962C8B-B14F-4D97-AF65-F5344CB8AC3E}">
        <p14:creationId xmlns:p14="http://schemas.microsoft.com/office/powerpoint/2010/main" val="5635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Pantry is in Student Affairs Room 108</a:t>
            </a:r>
          </a:p>
        </p:txBody>
      </p:sp>
      <p:sp>
        <p:nvSpPr>
          <p:cNvPr id="4" name="Slide Number Placeholder 3"/>
          <p:cNvSpPr>
            <a:spLocks noGrp="1"/>
          </p:cNvSpPr>
          <p:nvPr>
            <p:ph type="sldNum" sz="quarter" idx="5"/>
          </p:nvPr>
        </p:nvSpPr>
        <p:spPr/>
        <p:txBody>
          <a:bodyPr/>
          <a:lstStyle/>
          <a:p>
            <a:fld id="{76E1F10F-BE3F-9244-833A-C5BE1F6CE78C}" type="slidenum">
              <a:rPr lang="en-US" smtClean="0"/>
              <a:t>31</a:t>
            </a:fld>
            <a:endParaRPr lang="en-US" dirty="0"/>
          </a:p>
        </p:txBody>
      </p:sp>
    </p:spTree>
    <p:extLst>
      <p:ext uri="{BB962C8B-B14F-4D97-AF65-F5344CB8AC3E}">
        <p14:creationId xmlns:p14="http://schemas.microsoft.com/office/powerpoint/2010/main" val="254375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6E1F10F-BE3F-9244-833A-C5BE1F6CE78C}" type="slidenum">
              <a:rPr lang="en-US" smtClean="0"/>
              <a:t>35</a:t>
            </a:fld>
            <a:endParaRPr lang="en-US" dirty="0"/>
          </a:p>
        </p:txBody>
      </p:sp>
    </p:spTree>
    <p:extLst>
      <p:ext uri="{BB962C8B-B14F-4D97-AF65-F5344CB8AC3E}">
        <p14:creationId xmlns:p14="http://schemas.microsoft.com/office/powerpoint/2010/main" val="760879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E1F10F-BE3F-9244-833A-C5BE1F6CE78C}" type="slidenum">
              <a:rPr lang="en-US" smtClean="0"/>
              <a:t>37</a:t>
            </a:fld>
            <a:endParaRPr lang="en-US" dirty="0"/>
          </a:p>
        </p:txBody>
      </p:sp>
    </p:spTree>
    <p:extLst>
      <p:ext uri="{BB962C8B-B14F-4D97-AF65-F5344CB8AC3E}">
        <p14:creationId xmlns:p14="http://schemas.microsoft.com/office/powerpoint/2010/main" val="22058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alumni are volunteering</a:t>
            </a:r>
          </a:p>
          <a:p>
            <a:r>
              <a:rPr lang="en-US" dirty="0"/>
              <a:t>Admissions – admission ambassadors or speaking to universities to recruit</a:t>
            </a:r>
          </a:p>
          <a:p>
            <a:r>
              <a:rPr lang="en-US" dirty="0"/>
              <a:t>Advisory Council – serving on advisory councils (Alumni, CRB now BIAB, ABCAB, etc.)</a:t>
            </a:r>
          </a:p>
          <a:p>
            <a:r>
              <a:rPr lang="en-US" dirty="0"/>
              <a:t>Career Services recruiter- attending events with career services to recruit new students</a:t>
            </a:r>
          </a:p>
          <a:p>
            <a:r>
              <a:rPr lang="en-US" dirty="0"/>
              <a:t>Class/Club/Event Speaker – speakers</a:t>
            </a:r>
          </a:p>
          <a:p>
            <a:r>
              <a:rPr lang="en-US" dirty="0"/>
              <a:t>Club Services – volunteer in service with clubs</a:t>
            </a:r>
          </a:p>
          <a:p>
            <a:r>
              <a:rPr lang="en-US" dirty="0"/>
              <a:t>Mentoring/Coaching – example – scholarship recipients mentored by members at organizations</a:t>
            </a:r>
          </a:p>
          <a:p>
            <a:r>
              <a:rPr lang="en-US" dirty="0"/>
              <a:t>Other – reunion volunteer</a:t>
            </a:r>
          </a:p>
          <a:p>
            <a:r>
              <a:rPr lang="en-US" dirty="0"/>
              <a:t>Preceptor – preceptors</a:t>
            </a:r>
          </a:p>
          <a:p>
            <a:r>
              <a:rPr lang="en-US" dirty="0"/>
              <a:t>Social content creation – taking photos with Beaker and sending them in to be posted or being in videos for social media</a:t>
            </a:r>
          </a:p>
        </p:txBody>
      </p:sp>
      <p:sp>
        <p:nvSpPr>
          <p:cNvPr id="4" name="Slide Number Placeholder 3"/>
          <p:cNvSpPr>
            <a:spLocks noGrp="1"/>
          </p:cNvSpPr>
          <p:nvPr>
            <p:ph type="sldNum" sz="quarter" idx="5"/>
          </p:nvPr>
        </p:nvSpPr>
        <p:spPr/>
        <p:txBody>
          <a:bodyPr/>
          <a:lstStyle/>
          <a:p>
            <a:fld id="{76E1F10F-BE3F-9244-833A-C5BE1F6CE78C}" type="slidenum">
              <a:rPr lang="en-US" smtClean="0"/>
              <a:t>44</a:t>
            </a:fld>
            <a:endParaRPr lang="en-US" dirty="0"/>
          </a:p>
        </p:txBody>
      </p:sp>
    </p:spTree>
    <p:extLst>
      <p:ext uri="{BB962C8B-B14F-4D97-AF65-F5344CB8AC3E}">
        <p14:creationId xmlns:p14="http://schemas.microsoft.com/office/powerpoint/2010/main" val="292083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Engaged alumni is defined as having either attended an event or a volunteer for a department on campus. Essentially, the alum gave us at least 1 hour of their time for the year. </a:t>
            </a:r>
          </a:p>
        </p:txBody>
      </p:sp>
      <p:sp>
        <p:nvSpPr>
          <p:cNvPr id="4" name="Slide Number Placeholder 3"/>
          <p:cNvSpPr>
            <a:spLocks noGrp="1"/>
          </p:cNvSpPr>
          <p:nvPr>
            <p:ph type="sldNum" sz="quarter" idx="5"/>
          </p:nvPr>
        </p:nvSpPr>
        <p:spPr/>
        <p:txBody>
          <a:bodyPr/>
          <a:lstStyle/>
          <a:p>
            <a:fld id="{76E1F10F-BE3F-9244-833A-C5BE1F6CE78C}" type="slidenum">
              <a:rPr lang="en-US" smtClean="0"/>
              <a:t>45</a:t>
            </a:fld>
            <a:endParaRPr lang="en-US" dirty="0"/>
          </a:p>
        </p:txBody>
      </p:sp>
    </p:spTree>
    <p:extLst>
      <p:ext uri="{BB962C8B-B14F-4D97-AF65-F5344CB8AC3E}">
        <p14:creationId xmlns:p14="http://schemas.microsoft.com/office/powerpoint/2010/main" val="202182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Engaged alumni is defined as having either attended an event or a volunteer for a department on campus. Essentially, the alum gave us at least 1 hour of their time for the year. </a:t>
            </a:r>
          </a:p>
        </p:txBody>
      </p:sp>
      <p:sp>
        <p:nvSpPr>
          <p:cNvPr id="4" name="Slide Number Placeholder 3"/>
          <p:cNvSpPr>
            <a:spLocks noGrp="1"/>
          </p:cNvSpPr>
          <p:nvPr>
            <p:ph type="sldNum" sz="quarter" idx="5"/>
          </p:nvPr>
        </p:nvSpPr>
        <p:spPr/>
        <p:txBody>
          <a:bodyPr/>
          <a:lstStyle/>
          <a:p>
            <a:fld id="{76E1F10F-BE3F-9244-833A-C5BE1F6CE78C}" type="slidenum">
              <a:rPr lang="en-US" smtClean="0"/>
              <a:t>46</a:t>
            </a:fld>
            <a:endParaRPr lang="en-US" dirty="0"/>
          </a:p>
        </p:txBody>
      </p:sp>
    </p:spTree>
    <p:extLst>
      <p:ext uri="{BB962C8B-B14F-4D97-AF65-F5344CB8AC3E}">
        <p14:creationId xmlns:p14="http://schemas.microsoft.com/office/powerpoint/2010/main" val="181803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wrap="square"/>
          <a:lstStyle/>
          <a:p>
            <a:fld id="{1CFF6BE5-A51E-DF41-B916-C8F7D74259D9}" type="datetime1">
              <a:rPr lang="en-US" smtClean="0"/>
              <a:t>9/13/2024</a:t>
            </a:fld>
            <a:endParaRPr lang="en-US" dirty="0"/>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wrap="square"/>
          <a:lstStyle/>
          <a:p>
            <a:endParaRPr lang="en-US" dirty="0"/>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wrap="square"/>
          <a:lstStyle/>
          <a:p>
            <a:fld id="{FB1083F1-5FA9-0B47-AEEA-351267D53B79}" type="slidenum">
              <a:rPr lang="en-US" smtClean="0"/>
              <a:t>‹#›</a:t>
            </a:fld>
            <a:endParaRPr lang="en-US" dirty="0"/>
          </a:p>
        </p:txBody>
      </p:sp>
      <p:sp>
        <p:nvSpPr>
          <p:cNvPr id="7" name="Text Placeholder 2">
            <a:extLst>
              <a:ext uri="{FF2B5EF4-FFF2-40B4-BE49-F238E27FC236}">
                <a16:creationId xmlns:a16="http://schemas.microsoft.com/office/drawing/2014/main" id="{B9F5BCDA-FE03-A649-9C48-8ECD256565D9}"/>
              </a:ext>
            </a:extLst>
          </p:cNvPr>
          <p:cNvSpPr>
            <a:spLocks noGrp="1"/>
          </p:cNvSpPr>
          <p:nvPr>
            <p:ph type="body" idx="1"/>
          </p:nvPr>
        </p:nvSpPr>
        <p:spPr>
          <a:xfrm>
            <a:off x="889000" y="5445126"/>
            <a:ext cx="10410825" cy="619124"/>
          </a:xfrm>
        </p:spPr>
        <p:txBody>
          <a:bodyPr wrap="square">
            <a:normAutofit/>
          </a:bodyPr>
          <a:lstStyle>
            <a:lvl1pPr marL="0" indent="0">
              <a:buNone/>
              <a:defRPr sz="18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Title 1">
            <a:extLst>
              <a:ext uri="{FF2B5EF4-FFF2-40B4-BE49-F238E27FC236}">
                <a16:creationId xmlns:a16="http://schemas.microsoft.com/office/drawing/2014/main" id="{93D1FAD9-D506-8E4E-AAE0-3A5226F9764B}"/>
              </a:ext>
            </a:extLst>
          </p:cNvPr>
          <p:cNvSpPr>
            <a:spLocks noGrp="1"/>
          </p:cNvSpPr>
          <p:nvPr>
            <p:ph type="title"/>
          </p:nvPr>
        </p:nvSpPr>
        <p:spPr>
          <a:xfrm>
            <a:off x="889000" y="2298699"/>
            <a:ext cx="10410825" cy="2193925"/>
          </a:xfrm>
          <a:prstGeom prst="rect">
            <a:avLst/>
          </a:prstGeom>
        </p:spPr>
        <p:txBody>
          <a:bodyPr wrap="square" anchor="b"/>
          <a:lstStyle>
            <a:lvl1pPr>
              <a:defRPr sz="60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9C4FC11-B074-AC4C-A8DA-9A79B178D8D5}"/>
              </a:ext>
            </a:extLst>
          </p:cNvPr>
          <p:cNvSpPr>
            <a:spLocks noGrp="1"/>
          </p:cNvSpPr>
          <p:nvPr>
            <p:ph type="subTitle" idx="13"/>
          </p:nvPr>
        </p:nvSpPr>
        <p:spPr>
          <a:xfrm>
            <a:off x="888999" y="4657725"/>
            <a:ext cx="10410826" cy="622300"/>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1999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tion/Gallery 1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97042E77-F143-BA4D-93E7-EC854DD31AA3}" type="datetime1">
              <a:rPr lang="en-US" smtClean="0"/>
              <a:t>9/13/2024</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0" name="Picture Placeholder 2">
            <a:extLst>
              <a:ext uri="{FF2B5EF4-FFF2-40B4-BE49-F238E27FC236}">
                <a16:creationId xmlns:a16="http://schemas.microsoft.com/office/drawing/2014/main" id="{037AE28B-4193-E949-9D30-136FBE800FD1}"/>
              </a:ext>
            </a:extLst>
          </p:cNvPr>
          <p:cNvSpPr>
            <a:spLocks noGrp="1"/>
          </p:cNvSpPr>
          <p:nvPr>
            <p:ph type="pic" idx="13"/>
          </p:nvPr>
        </p:nvSpPr>
        <p:spPr>
          <a:xfrm>
            <a:off x="4452938" y="1524000"/>
            <a:ext cx="6900863" cy="462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itle 1">
            <a:extLst>
              <a:ext uri="{FF2B5EF4-FFF2-40B4-BE49-F238E27FC236}">
                <a16:creationId xmlns:a16="http://schemas.microsoft.com/office/drawing/2014/main" id="{A9F1201A-54D6-B443-BBC2-F8AF3523CEB6}"/>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a:t>Click to edit Master title style</a:t>
            </a:r>
            <a:endParaRPr lang="en-US" dirty="0"/>
          </a:p>
        </p:txBody>
      </p:sp>
      <p:sp>
        <p:nvSpPr>
          <p:cNvPr id="14" name="Text Placeholder 3">
            <a:extLst>
              <a:ext uri="{FF2B5EF4-FFF2-40B4-BE49-F238E27FC236}">
                <a16:creationId xmlns:a16="http://schemas.microsoft.com/office/drawing/2014/main" id="{3186C392-0C2F-364D-AE9F-AA9DCC38CD0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6141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ption/Gallery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24DC2B77-B33A-A94F-A5B2-8F13B117081C}" type="datetime1">
              <a:rPr lang="en-US" smtClean="0"/>
              <a:t>9/13/2024</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9136560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aption/Gallery 3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7BCE4741-9DE8-BA41-B8D9-167A2BB33B5D}" type="datetime1">
              <a:rPr lang="en-US" smtClean="0"/>
              <a:t>9/13/2024</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94888536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Gallery 4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5C3A97DA-B239-9846-BB7A-659E3C25552D}" type="datetime1">
              <a:rPr lang="en-US" smtClean="0"/>
              <a:t>9/13/2024</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2" name="Picture Placeholder 2">
            <a:extLst>
              <a:ext uri="{FF2B5EF4-FFF2-40B4-BE49-F238E27FC236}">
                <a16:creationId xmlns:a16="http://schemas.microsoft.com/office/drawing/2014/main" id="{C812BB29-2EFE-E54F-B9C1-907189D295D0}"/>
              </a:ext>
            </a:extLst>
          </p:cNvPr>
          <p:cNvSpPr>
            <a:spLocks noGrp="1"/>
          </p:cNvSpPr>
          <p:nvPr>
            <p:ph type="pic" idx="18"/>
          </p:nvPr>
        </p:nvSpPr>
        <p:spPr>
          <a:xfrm>
            <a:off x="8029515"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000161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tion/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F1B7B414-8013-BA4F-9D5F-401B8ED92990}" type="datetime1">
              <a:rPr lang="en-US" smtClean="0"/>
              <a:t>9/13/2024</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9"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itle 1">
            <a:extLst>
              <a:ext uri="{FF2B5EF4-FFF2-40B4-BE49-F238E27FC236}">
                <a16:creationId xmlns:a16="http://schemas.microsoft.com/office/drawing/2014/main" id="{2D853CCC-82B8-4844-A520-E873D328CB6E}"/>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67A2CDC4-A5A6-7948-BB69-ACA49A757973}"/>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Picture Placeholder 2">
            <a:extLst>
              <a:ext uri="{FF2B5EF4-FFF2-40B4-BE49-F238E27FC236}">
                <a16:creationId xmlns:a16="http://schemas.microsoft.com/office/drawing/2014/main" id="{1DBD7574-C1A1-4E49-AF7F-3F29477B0A39}"/>
              </a:ext>
            </a:extLst>
          </p:cNvPr>
          <p:cNvSpPr>
            <a:spLocks noGrp="1"/>
          </p:cNvSpPr>
          <p:nvPr>
            <p:ph type="pic" idx="16"/>
          </p:nvPr>
        </p:nvSpPr>
        <p:spPr>
          <a:xfrm>
            <a:off x="6247015"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EF783617-B888-4E43-AA80-28562A4AD5F9}"/>
              </a:ext>
            </a:extLst>
          </p:cNvPr>
          <p:cNvSpPr>
            <a:spLocks noGrp="1"/>
          </p:cNvSpPr>
          <p:nvPr>
            <p:ph type="pic" idx="17"/>
          </p:nvPr>
        </p:nvSpPr>
        <p:spPr>
          <a:xfrm>
            <a:off x="4452939"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0D25A8AD-2C62-B543-BDFD-3BB00FA9F18C}"/>
              </a:ext>
            </a:extLst>
          </p:cNvPr>
          <p:cNvSpPr>
            <a:spLocks noGrp="1"/>
          </p:cNvSpPr>
          <p:nvPr>
            <p:ph type="pic" idx="18"/>
          </p:nvPr>
        </p:nvSpPr>
        <p:spPr>
          <a:xfrm>
            <a:off x="6247015"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Picture Placeholder 2">
            <a:extLst>
              <a:ext uri="{FF2B5EF4-FFF2-40B4-BE49-F238E27FC236}">
                <a16:creationId xmlns:a16="http://schemas.microsoft.com/office/drawing/2014/main" id="{A96B78D8-5619-A549-9DC9-2DCB2CC69029}"/>
              </a:ext>
            </a:extLst>
          </p:cNvPr>
          <p:cNvSpPr>
            <a:spLocks noGrp="1"/>
          </p:cNvSpPr>
          <p:nvPr>
            <p:ph type="pic" idx="19"/>
          </p:nvPr>
        </p:nvSpPr>
        <p:spPr>
          <a:xfrm>
            <a:off x="8041091" y="1547150"/>
            <a:ext cx="3258734" cy="4517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051972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 8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E570A126-B09D-FE4B-AA5C-159CBA419FF2}" type="datetime1">
              <a:rPr lang="en-US" smtClean="0"/>
              <a:t>9/13/2024</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98144"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8" name="Picture Placeholder 2">
            <a:extLst>
              <a:ext uri="{FF2B5EF4-FFF2-40B4-BE49-F238E27FC236}">
                <a16:creationId xmlns:a16="http://schemas.microsoft.com/office/drawing/2014/main" id="{E9334C47-6F7B-DA4F-BD7A-BA5019BDE3FF}"/>
              </a:ext>
            </a:extLst>
          </p:cNvPr>
          <p:cNvSpPr>
            <a:spLocks noGrp="1"/>
          </p:cNvSpPr>
          <p:nvPr>
            <p:ph type="pic" idx="26"/>
          </p:nvPr>
        </p:nvSpPr>
        <p:spPr>
          <a:xfrm>
            <a:off x="3568192"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9" name="Picture Placeholder 2">
            <a:extLst>
              <a:ext uri="{FF2B5EF4-FFF2-40B4-BE49-F238E27FC236}">
                <a16:creationId xmlns:a16="http://schemas.microsoft.com/office/drawing/2014/main" id="{AB7386A5-6458-704B-87BC-3BBF69903E5B}"/>
              </a:ext>
            </a:extLst>
          </p:cNvPr>
          <p:cNvSpPr>
            <a:spLocks noGrp="1"/>
          </p:cNvSpPr>
          <p:nvPr>
            <p:ph type="pic" idx="27"/>
          </p:nvPr>
        </p:nvSpPr>
        <p:spPr>
          <a:xfrm>
            <a:off x="6238240"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0" name="Picture Placeholder 2">
            <a:extLst>
              <a:ext uri="{FF2B5EF4-FFF2-40B4-BE49-F238E27FC236}">
                <a16:creationId xmlns:a16="http://schemas.microsoft.com/office/drawing/2014/main" id="{519F71F3-ACD0-8444-8C6E-720BD009CF36}"/>
              </a:ext>
            </a:extLst>
          </p:cNvPr>
          <p:cNvSpPr>
            <a:spLocks noGrp="1"/>
          </p:cNvSpPr>
          <p:nvPr>
            <p:ph type="pic" idx="28"/>
          </p:nvPr>
        </p:nvSpPr>
        <p:spPr>
          <a:xfrm>
            <a:off x="8908288"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1" name="Picture Placeholder 2">
            <a:extLst>
              <a:ext uri="{FF2B5EF4-FFF2-40B4-BE49-F238E27FC236}">
                <a16:creationId xmlns:a16="http://schemas.microsoft.com/office/drawing/2014/main" id="{66FAE44A-8AE6-5545-995E-5148A5B855AB}"/>
              </a:ext>
            </a:extLst>
          </p:cNvPr>
          <p:cNvSpPr>
            <a:spLocks noGrp="1"/>
          </p:cNvSpPr>
          <p:nvPr>
            <p:ph type="pic" idx="29"/>
          </p:nvPr>
        </p:nvSpPr>
        <p:spPr>
          <a:xfrm>
            <a:off x="892302"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2" name="Picture Placeholder 2">
            <a:extLst>
              <a:ext uri="{FF2B5EF4-FFF2-40B4-BE49-F238E27FC236}">
                <a16:creationId xmlns:a16="http://schemas.microsoft.com/office/drawing/2014/main" id="{90859EDB-BC21-AA44-B3B0-417CD1C57988}"/>
              </a:ext>
            </a:extLst>
          </p:cNvPr>
          <p:cNvSpPr>
            <a:spLocks noGrp="1"/>
          </p:cNvSpPr>
          <p:nvPr>
            <p:ph type="pic" idx="30"/>
          </p:nvPr>
        </p:nvSpPr>
        <p:spPr>
          <a:xfrm>
            <a:off x="3562350"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3" name="Picture Placeholder 2">
            <a:extLst>
              <a:ext uri="{FF2B5EF4-FFF2-40B4-BE49-F238E27FC236}">
                <a16:creationId xmlns:a16="http://schemas.microsoft.com/office/drawing/2014/main" id="{84283334-1413-6E4D-B7AA-8FDC4E5ADC5D}"/>
              </a:ext>
            </a:extLst>
          </p:cNvPr>
          <p:cNvSpPr>
            <a:spLocks noGrp="1"/>
          </p:cNvSpPr>
          <p:nvPr>
            <p:ph type="pic" idx="31"/>
          </p:nvPr>
        </p:nvSpPr>
        <p:spPr>
          <a:xfrm>
            <a:off x="6232398"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4" name="Picture Placeholder 2">
            <a:extLst>
              <a:ext uri="{FF2B5EF4-FFF2-40B4-BE49-F238E27FC236}">
                <a16:creationId xmlns:a16="http://schemas.microsoft.com/office/drawing/2014/main" id="{60619252-027D-A24A-8FCB-24C531201B52}"/>
              </a:ext>
            </a:extLst>
          </p:cNvPr>
          <p:cNvSpPr>
            <a:spLocks noGrp="1"/>
          </p:cNvSpPr>
          <p:nvPr>
            <p:ph type="pic" idx="32"/>
          </p:nvPr>
        </p:nvSpPr>
        <p:spPr>
          <a:xfrm>
            <a:off x="8902446"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2303668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593BE9CF-4865-CD4A-93B9-EFBC3CD4826A}" type="datetime1">
              <a:rPr lang="en-US" smtClean="0"/>
              <a:t>9/13/2024</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7" y="1524001"/>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89000" y="1524001"/>
            <a:ext cx="32861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0" name="Picture Placeholder 2">
            <a:extLst>
              <a:ext uri="{FF2B5EF4-FFF2-40B4-BE49-F238E27FC236}">
                <a16:creationId xmlns:a16="http://schemas.microsoft.com/office/drawing/2014/main" id="{BA2303DE-71B8-7541-8F8A-5CCE806E3F25}"/>
              </a:ext>
            </a:extLst>
          </p:cNvPr>
          <p:cNvSpPr>
            <a:spLocks noGrp="1"/>
          </p:cNvSpPr>
          <p:nvPr>
            <p:ph type="pic" idx="26"/>
          </p:nvPr>
        </p:nvSpPr>
        <p:spPr>
          <a:xfrm>
            <a:off x="8015286" y="1524001"/>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Picture Placeholder 2">
            <a:extLst>
              <a:ext uri="{FF2B5EF4-FFF2-40B4-BE49-F238E27FC236}">
                <a16:creationId xmlns:a16="http://schemas.microsoft.com/office/drawing/2014/main" id="{18A6B92D-D354-A54A-BA01-C7BF4578CEFA}"/>
              </a:ext>
            </a:extLst>
          </p:cNvPr>
          <p:cNvSpPr>
            <a:spLocks noGrp="1"/>
          </p:cNvSpPr>
          <p:nvPr>
            <p:ph type="pic" idx="27"/>
          </p:nvPr>
        </p:nvSpPr>
        <p:spPr>
          <a:xfrm>
            <a:off x="4452937" y="3880023"/>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6" name="Picture Placeholder 2">
            <a:extLst>
              <a:ext uri="{FF2B5EF4-FFF2-40B4-BE49-F238E27FC236}">
                <a16:creationId xmlns:a16="http://schemas.microsoft.com/office/drawing/2014/main" id="{3481FC6C-C2C0-EE46-910B-2EE8DF9C8DB5}"/>
              </a:ext>
            </a:extLst>
          </p:cNvPr>
          <p:cNvSpPr>
            <a:spLocks noGrp="1"/>
          </p:cNvSpPr>
          <p:nvPr>
            <p:ph type="pic" idx="28"/>
          </p:nvPr>
        </p:nvSpPr>
        <p:spPr>
          <a:xfrm>
            <a:off x="8015286" y="3880023"/>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07045388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 1up">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889000" y="1524000"/>
            <a:ext cx="104108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4">
            <a:extLst>
              <a:ext uri="{FF2B5EF4-FFF2-40B4-BE49-F238E27FC236}">
                <a16:creationId xmlns:a16="http://schemas.microsoft.com/office/drawing/2014/main" id="{3072C48D-252A-A146-B24F-B0DC90B7B26A}"/>
              </a:ext>
            </a:extLst>
          </p:cNvPr>
          <p:cNvSpPr>
            <a:spLocks noGrp="1"/>
          </p:cNvSpPr>
          <p:nvPr>
            <p:ph type="dt" sz="half" idx="10"/>
          </p:nvPr>
        </p:nvSpPr>
        <p:spPr>
          <a:xfrm>
            <a:off x="889000" y="6226175"/>
            <a:ext cx="1501775" cy="631825"/>
          </a:xfrm>
        </p:spPr>
        <p:txBody>
          <a:bodyPr/>
          <a:lstStyle/>
          <a:p>
            <a:fld id="{91189705-6393-394C-B6AC-3615DE861C55}" type="datetime1">
              <a:rPr lang="en-US" smtClean="0"/>
              <a:t>9/13/2024</a:t>
            </a:fld>
            <a:endParaRPr lang="en-US" dirty="0"/>
          </a:p>
        </p:txBody>
      </p:sp>
      <p:sp>
        <p:nvSpPr>
          <p:cNvPr id="4" name="Footer Placeholder 5">
            <a:extLst>
              <a:ext uri="{FF2B5EF4-FFF2-40B4-BE49-F238E27FC236}">
                <a16:creationId xmlns:a16="http://schemas.microsoft.com/office/drawing/2014/main" id="{32BB89D1-667C-C246-B7E4-E7A01F2BFA05}"/>
              </a:ext>
            </a:extLst>
          </p:cNvPr>
          <p:cNvSpPr>
            <a:spLocks noGrp="1"/>
          </p:cNvSpPr>
          <p:nvPr>
            <p:ph type="ftr" sz="quarter" idx="11"/>
          </p:nvPr>
        </p:nvSpPr>
        <p:spPr>
          <a:xfrm>
            <a:off x="2670175" y="6226175"/>
            <a:ext cx="7737475" cy="631825"/>
          </a:xfrm>
        </p:spPr>
        <p:txBody>
          <a:bodyPr/>
          <a:lstStyle/>
          <a:p>
            <a:endParaRPr lang="en-US" dirty="0"/>
          </a:p>
        </p:txBody>
      </p:sp>
      <p:sp>
        <p:nvSpPr>
          <p:cNvPr id="5" name="Slide Number Placeholder 6">
            <a:extLst>
              <a:ext uri="{FF2B5EF4-FFF2-40B4-BE49-F238E27FC236}">
                <a16:creationId xmlns:a16="http://schemas.microsoft.com/office/drawing/2014/main" id="{7F95D9CB-015E-984E-8567-7068A600B0D1}"/>
              </a:ext>
            </a:extLst>
          </p:cNvPr>
          <p:cNvSpPr>
            <a:spLocks noGrp="1"/>
          </p:cNvSpPr>
          <p:nvPr>
            <p:ph type="sldNum" sz="quarter" idx="12"/>
          </p:nvPr>
        </p:nvSpPr>
        <p:spPr>
          <a:xfrm>
            <a:off x="10687050" y="6226175"/>
            <a:ext cx="612775" cy="631825"/>
          </a:xfrm>
        </p:spPr>
        <p:txBody>
          <a:bodyPr/>
          <a:lstStyle/>
          <a:p>
            <a:fld id="{FB1083F1-5FA9-0B47-AEEA-351267D53B79}" type="slidenum">
              <a:rPr lang="en-US" smtClean="0"/>
              <a:t>‹#›</a:t>
            </a:fld>
            <a:endParaRPr lang="en-US" dirty="0"/>
          </a:p>
        </p:txBody>
      </p:sp>
    </p:spTree>
    <p:extLst>
      <p:ext uri="{BB962C8B-B14F-4D97-AF65-F5344CB8AC3E}">
        <p14:creationId xmlns:p14="http://schemas.microsoft.com/office/powerpoint/2010/main" val="73159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 1up/Full Screen">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0" y="1253068"/>
            <a:ext cx="12192001" cy="56049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371367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EC192-78F2-344D-9D39-1CF933C5AE4E}"/>
              </a:ext>
            </a:extLst>
          </p:cNvPr>
          <p:cNvSpPr>
            <a:spLocks noGrp="1"/>
          </p:cNvSpPr>
          <p:nvPr>
            <p:ph type="dt" sz="half" idx="10"/>
          </p:nvPr>
        </p:nvSpPr>
        <p:spPr/>
        <p:txBody>
          <a:bodyPr/>
          <a:lstStyle/>
          <a:p>
            <a:fld id="{C47CE137-95C8-A044-A2A5-D84C1EEF454E}" type="datetime1">
              <a:rPr lang="en-US" smtClean="0"/>
              <a:t>9/13/2024</a:t>
            </a:fld>
            <a:endParaRPr lang="en-US" dirty="0"/>
          </a:p>
        </p:txBody>
      </p:sp>
      <p:sp>
        <p:nvSpPr>
          <p:cNvPr id="3" name="Footer Placeholder 2">
            <a:extLst>
              <a:ext uri="{FF2B5EF4-FFF2-40B4-BE49-F238E27FC236}">
                <a16:creationId xmlns:a16="http://schemas.microsoft.com/office/drawing/2014/main" id="{4F3CCDCF-4781-A74A-BCAE-9DF41D9ABB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0A8E2E-3C4C-B749-812E-E3C63A62497A}"/>
              </a:ext>
            </a:extLst>
          </p:cNvPr>
          <p:cNvSpPr>
            <a:spLocks noGrp="1"/>
          </p:cNvSpPr>
          <p:nvPr>
            <p:ph type="sldNum" sz="quarter" idx="12"/>
          </p:nvPr>
        </p:nvSpPr>
        <p:spPr/>
        <p:txBody>
          <a:bodyPr/>
          <a:lstStyle/>
          <a:p>
            <a:fld id="{FB1083F1-5FA9-0B47-AEEA-351267D53B79}" type="slidenum">
              <a:rPr lang="en-US" smtClean="0"/>
              <a:t>‹#›</a:t>
            </a:fld>
            <a:endParaRPr lang="en-US" dirty="0"/>
          </a:p>
        </p:txBody>
      </p:sp>
    </p:spTree>
    <p:extLst>
      <p:ext uri="{BB962C8B-B14F-4D97-AF65-F5344CB8AC3E}">
        <p14:creationId xmlns:p14="http://schemas.microsoft.com/office/powerpoint/2010/main" val="422907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F67F-F70B-124B-9906-BB458EB72851}"/>
              </a:ext>
            </a:extLst>
          </p:cNvPr>
          <p:cNvSpPr>
            <a:spLocks noGrp="1"/>
          </p:cNvSpPr>
          <p:nvPr>
            <p:ph type="title"/>
          </p:nvPr>
        </p:nvSpPr>
        <p:spPr>
          <a:xfrm>
            <a:off x="889000" y="2298699"/>
            <a:ext cx="10410825" cy="2193925"/>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8E0BAB-9B06-9141-9EDA-F54F68C21FA6}"/>
              </a:ext>
            </a:extLst>
          </p:cNvPr>
          <p:cNvSpPr>
            <a:spLocks noGrp="1"/>
          </p:cNvSpPr>
          <p:nvPr>
            <p:ph type="body" idx="1"/>
          </p:nvPr>
        </p:nvSpPr>
        <p:spPr>
          <a:xfrm>
            <a:off x="889000" y="5455494"/>
            <a:ext cx="10410825" cy="608756"/>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F5C6D20B-C1E8-EA4A-AF4D-828617195E06}" type="datetime1">
              <a:rPr lang="en-US" smtClean="0"/>
              <a:t>9/13/2024</a:t>
            </a:fld>
            <a:endParaRPr lang="en-US" dirty="0"/>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9" name="Subtitle 2">
            <a:extLst>
              <a:ext uri="{FF2B5EF4-FFF2-40B4-BE49-F238E27FC236}">
                <a16:creationId xmlns:a16="http://schemas.microsoft.com/office/drawing/2014/main" id="{A62D7E46-2149-C24A-83B4-E78BBB004B9D}"/>
              </a:ext>
            </a:extLst>
          </p:cNvPr>
          <p:cNvSpPr>
            <a:spLocks noGrp="1"/>
          </p:cNvSpPr>
          <p:nvPr>
            <p:ph type="subTitle" idx="13"/>
          </p:nvPr>
        </p:nvSpPr>
        <p:spPr>
          <a:xfrm>
            <a:off x="888999" y="4657725"/>
            <a:ext cx="10410826"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13">
            <a:extLst>
              <a:ext uri="{FF2B5EF4-FFF2-40B4-BE49-F238E27FC236}">
                <a16:creationId xmlns:a16="http://schemas.microsoft.com/office/drawing/2014/main" id="{8D271F6F-03A4-8B4A-ABA9-62B5496289F9}"/>
              </a:ext>
            </a:extLst>
          </p:cNvPr>
          <p:cNvSpPr>
            <a:spLocks noGrp="1"/>
          </p:cNvSpPr>
          <p:nvPr>
            <p:ph type="body" sz="quarter" idx="14" hasCustomPrompt="1"/>
          </p:nvPr>
        </p:nvSpPr>
        <p:spPr>
          <a:xfrm>
            <a:off x="889000" y="1606395"/>
            <a:ext cx="8629650" cy="533400"/>
          </a:xfrm>
        </p:spPr>
        <p:txBody>
          <a:bodyPr>
            <a:normAutofit/>
          </a:bodyPr>
          <a:lstStyle>
            <a:lvl1pPr marL="0" indent="0">
              <a:buNone/>
              <a:defRPr sz="2400" spc="0">
                <a:solidFill>
                  <a:schemeClr val="accent3"/>
                </a:solidFill>
                <a:latin typeface="Montserrat" panose="02000505000000020004" pitchFamily="2" charset="77"/>
              </a:defRPr>
            </a:lvl1pPr>
          </a:lstStyle>
          <a:p>
            <a:pPr lvl="0"/>
            <a:r>
              <a:rPr lang="en-US" dirty="0"/>
              <a:t>Section 01</a:t>
            </a:r>
          </a:p>
        </p:txBody>
      </p:sp>
    </p:spTree>
    <p:extLst>
      <p:ext uri="{BB962C8B-B14F-4D97-AF65-F5344CB8AC3E}">
        <p14:creationId xmlns:p14="http://schemas.microsoft.com/office/powerpoint/2010/main" val="1656666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wrap="square"/>
          <a:lstStyle/>
          <a:p>
            <a:fld id="{66E739A4-450C-0748-BD9C-4280EA9B4DF2}" type="datetime1">
              <a:rPr lang="en-US" smtClean="0"/>
              <a:t>9/13/2024</a:t>
            </a:fld>
            <a:endParaRPr lang="en-US" dirty="0"/>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wrap="square"/>
          <a:lstStyle/>
          <a:p>
            <a:endParaRPr lang="en-US" dirty="0"/>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wrap="square"/>
          <a:lstStyle/>
          <a:p>
            <a:fld id="{FB1083F1-5FA9-0B47-AEEA-351267D53B79}" type="slidenum">
              <a:rPr lang="en-US" smtClean="0"/>
              <a:t>‹#›</a:t>
            </a:fld>
            <a:endParaRPr lang="en-US" dirty="0"/>
          </a:p>
        </p:txBody>
      </p:sp>
      <p:sp>
        <p:nvSpPr>
          <p:cNvPr id="7" name="Text Placeholder 2">
            <a:extLst>
              <a:ext uri="{FF2B5EF4-FFF2-40B4-BE49-F238E27FC236}">
                <a16:creationId xmlns:a16="http://schemas.microsoft.com/office/drawing/2014/main" id="{B9F5BCDA-FE03-A649-9C48-8ECD256565D9}"/>
              </a:ext>
            </a:extLst>
          </p:cNvPr>
          <p:cNvSpPr>
            <a:spLocks noGrp="1"/>
          </p:cNvSpPr>
          <p:nvPr>
            <p:ph type="body" idx="1"/>
          </p:nvPr>
        </p:nvSpPr>
        <p:spPr>
          <a:xfrm>
            <a:off x="889000" y="5445126"/>
            <a:ext cx="10410825" cy="619124"/>
          </a:xfrm>
        </p:spPr>
        <p:txBody>
          <a:bodyPr wrap="square">
            <a:normAutofit/>
          </a:bodyPr>
          <a:lstStyle>
            <a:lvl1pPr marL="0" indent="0">
              <a:buNone/>
              <a:defRPr sz="18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Title 1">
            <a:extLst>
              <a:ext uri="{FF2B5EF4-FFF2-40B4-BE49-F238E27FC236}">
                <a16:creationId xmlns:a16="http://schemas.microsoft.com/office/drawing/2014/main" id="{93D1FAD9-D506-8E4E-AAE0-3A5226F9764B}"/>
              </a:ext>
            </a:extLst>
          </p:cNvPr>
          <p:cNvSpPr>
            <a:spLocks noGrp="1"/>
          </p:cNvSpPr>
          <p:nvPr>
            <p:ph type="title"/>
          </p:nvPr>
        </p:nvSpPr>
        <p:spPr>
          <a:xfrm>
            <a:off x="889000" y="2298699"/>
            <a:ext cx="10410825" cy="2193925"/>
          </a:xfrm>
          <a:prstGeom prst="rect">
            <a:avLst/>
          </a:prstGeom>
        </p:spPr>
        <p:txBody>
          <a:bodyPr wrap="square" anchor="b"/>
          <a:lstStyle>
            <a:lvl1pPr>
              <a:defRPr sz="60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9C4FC11-B074-AC4C-A8DA-9A79B178D8D5}"/>
              </a:ext>
            </a:extLst>
          </p:cNvPr>
          <p:cNvSpPr>
            <a:spLocks noGrp="1"/>
          </p:cNvSpPr>
          <p:nvPr>
            <p:ph type="subTitle" idx="13"/>
          </p:nvPr>
        </p:nvSpPr>
        <p:spPr>
          <a:xfrm>
            <a:off x="888999" y="4657725"/>
            <a:ext cx="10410826" cy="622300"/>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7439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wrap="square"/>
          <a:lstStyle/>
          <a:p>
            <a:fld id="{40960D8E-E9A9-CD4E-A1FC-FE9122CEE49F}" type="datetime1">
              <a:rPr lang="en-US" smtClean="0"/>
              <a:t>9/13/2024</a:t>
            </a:fld>
            <a:endParaRPr lang="en-US" dirty="0"/>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wrap="square"/>
          <a:lstStyle/>
          <a:p>
            <a:endParaRPr lang="en-US" dirty="0"/>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wrap="square"/>
          <a:lstStyle/>
          <a:p>
            <a:fld id="{FB1083F1-5FA9-0B47-AEEA-351267D53B79}" type="slidenum">
              <a:rPr lang="en-US" smtClean="0"/>
              <a:t>‹#›</a:t>
            </a:fld>
            <a:endParaRPr lang="en-US" dirty="0"/>
          </a:p>
        </p:txBody>
      </p:sp>
      <p:sp>
        <p:nvSpPr>
          <p:cNvPr id="7" name="Text Placeholder 2">
            <a:extLst>
              <a:ext uri="{FF2B5EF4-FFF2-40B4-BE49-F238E27FC236}">
                <a16:creationId xmlns:a16="http://schemas.microsoft.com/office/drawing/2014/main" id="{B9F5BCDA-FE03-A649-9C48-8ECD256565D9}"/>
              </a:ext>
            </a:extLst>
          </p:cNvPr>
          <p:cNvSpPr>
            <a:spLocks noGrp="1"/>
          </p:cNvSpPr>
          <p:nvPr>
            <p:ph type="body" idx="1"/>
          </p:nvPr>
        </p:nvSpPr>
        <p:spPr>
          <a:xfrm>
            <a:off x="889000" y="5445126"/>
            <a:ext cx="10410825" cy="619124"/>
          </a:xfrm>
        </p:spPr>
        <p:txBody>
          <a:bodyPr wrap="square">
            <a:normAutofit/>
          </a:bodyPr>
          <a:lstStyle>
            <a:lvl1pPr marL="0" indent="0">
              <a:buNone/>
              <a:defRPr sz="1800">
                <a:solidFill>
                  <a:schemeClr val="tx2"/>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9" name="Title 1">
            <a:extLst>
              <a:ext uri="{FF2B5EF4-FFF2-40B4-BE49-F238E27FC236}">
                <a16:creationId xmlns:a16="http://schemas.microsoft.com/office/drawing/2014/main" id="{93D1FAD9-D506-8E4E-AAE0-3A5226F9764B}"/>
              </a:ext>
            </a:extLst>
          </p:cNvPr>
          <p:cNvSpPr>
            <a:spLocks noGrp="1"/>
          </p:cNvSpPr>
          <p:nvPr>
            <p:ph type="title"/>
          </p:nvPr>
        </p:nvSpPr>
        <p:spPr>
          <a:xfrm>
            <a:off x="889000" y="2298699"/>
            <a:ext cx="10410825" cy="2193925"/>
          </a:xfrm>
          <a:prstGeom prst="rect">
            <a:avLst/>
          </a:prstGeom>
        </p:spPr>
        <p:txBody>
          <a:bodyPr wrap="square" anchor="b"/>
          <a:lstStyle>
            <a:lvl1pPr>
              <a:defRPr sz="6000"/>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89C4FC11-B074-AC4C-A8DA-9A79B178D8D5}"/>
              </a:ext>
            </a:extLst>
          </p:cNvPr>
          <p:cNvSpPr>
            <a:spLocks noGrp="1"/>
          </p:cNvSpPr>
          <p:nvPr>
            <p:ph type="subTitle" idx="13"/>
          </p:nvPr>
        </p:nvSpPr>
        <p:spPr>
          <a:xfrm>
            <a:off x="888999" y="4657725"/>
            <a:ext cx="10410826" cy="622300"/>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70322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Subtitle/Text 1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9/13/2024</a:t>
            </a:fld>
            <a:endParaRPr lang="en-US"/>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616294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44FF-DBA3-06B7-6FE1-B9175F3F3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562F5-FF72-7C25-EE0C-0C3CBAEF65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9D894-41DA-8498-F75E-62A440156BFD}"/>
              </a:ext>
            </a:extLst>
          </p:cNvPr>
          <p:cNvSpPr>
            <a:spLocks noGrp="1"/>
          </p:cNvSpPr>
          <p:nvPr>
            <p:ph type="dt" sz="half" idx="10"/>
          </p:nvPr>
        </p:nvSpPr>
        <p:spPr/>
        <p:txBody>
          <a:bodyPr/>
          <a:lstStyle/>
          <a:p>
            <a:fld id="{ACEEFAFA-C344-E64E-9183-275EFB4D460A}" type="datetimeFigureOut">
              <a:rPr lang="en-US" smtClean="0"/>
              <a:t>9/13/2024</a:t>
            </a:fld>
            <a:endParaRPr lang="en-US"/>
          </a:p>
        </p:txBody>
      </p:sp>
      <p:sp>
        <p:nvSpPr>
          <p:cNvPr id="5" name="Footer Placeholder 4">
            <a:extLst>
              <a:ext uri="{FF2B5EF4-FFF2-40B4-BE49-F238E27FC236}">
                <a16:creationId xmlns:a16="http://schemas.microsoft.com/office/drawing/2014/main" id="{1C8B7D7B-1DAC-82D9-1AF3-755376CD5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41CB7-F0A0-0502-6F4C-6B339C64C489}"/>
              </a:ext>
            </a:extLst>
          </p:cNvPr>
          <p:cNvSpPr>
            <a:spLocks noGrp="1"/>
          </p:cNvSpPr>
          <p:nvPr>
            <p:ph type="sldNum" sz="quarter" idx="12"/>
          </p:nvPr>
        </p:nvSpPr>
        <p:spPr/>
        <p:txBody>
          <a:bodyPr/>
          <a:lstStyle/>
          <a:p>
            <a:fld id="{F44A578A-7047-1843-8350-B50F52B0704E}" type="slidenum">
              <a:rPr lang="en-US" smtClean="0"/>
              <a:t>‹#›</a:t>
            </a:fld>
            <a:endParaRPr lang="en-US"/>
          </a:p>
        </p:txBody>
      </p:sp>
    </p:spTree>
    <p:extLst>
      <p:ext uri="{BB962C8B-B14F-4D97-AF65-F5344CB8AC3E}">
        <p14:creationId xmlns:p14="http://schemas.microsoft.com/office/powerpoint/2010/main" val="2825901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8B77-C55D-0502-D68C-016E63D1E0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D0347-3399-1767-4CD7-C07EFCFB2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6DF189-2E8C-C69A-7C3F-963F963A86D5}"/>
              </a:ext>
            </a:extLst>
          </p:cNvPr>
          <p:cNvSpPr>
            <a:spLocks noGrp="1"/>
          </p:cNvSpPr>
          <p:nvPr>
            <p:ph type="dt" sz="half" idx="10"/>
          </p:nvPr>
        </p:nvSpPr>
        <p:spPr/>
        <p:txBody>
          <a:bodyPr/>
          <a:lstStyle/>
          <a:p>
            <a:fld id="{ACEEFAFA-C344-E64E-9183-275EFB4D460A}" type="datetimeFigureOut">
              <a:rPr lang="en-US" smtClean="0"/>
              <a:t>9/13/2024</a:t>
            </a:fld>
            <a:endParaRPr lang="en-US"/>
          </a:p>
        </p:txBody>
      </p:sp>
      <p:sp>
        <p:nvSpPr>
          <p:cNvPr id="5" name="Footer Placeholder 4">
            <a:extLst>
              <a:ext uri="{FF2B5EF4-FFF2-40B4-BE49-F238E27FC236}">
                <a16:creationId xmlns:a16="http://schemas.microsoft.com/office/drawing/2014/main" id="{2316256E-4B99-1C30-6576-007502432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BA42C-04BB-1C38-BB4A-5705E1C63BDE}"/>
              </a:ext>
            </a:extLst>
          </p:cNvPr>
          <p:cNvSpPr>
            <a:spLocks noGrp="1"/>
          </p:cNvSpPr>
          <p:nvPr>
            <p:ph type="sldNum" sz="quarter" idx="12"/>
          </p:nvPr>
        </p:nvSpPr>
        <p:spPr/>
        <p:txBody>
          <a:bodyPr/>
          <a:lstStyle/>
          <a:p>
            <a:fld id="{F44A578A-7047-1843-8350-B50F52B0704E}" type="slidenum">
              <a:rPr lang="en-US" smtClean="0"/>
              <a:t>‹#›</a:t>
            </a:fld>
            <a:endParaRPr lang="en-US"/>
          </a:p>
        </p:txBody>
      </p:sp>
    </p:spTree>
    <p:extLst>
      <p:ext uri="{BB962C8B-B14F-4D97-AF65-F5344CB8AC3E}">
        <p14:creationId xmlns:p14="http://schemas.microsoft.com/office/powerpoint/2010/main" val="151164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4C2F87-0304-C140-A7E2-095C4925A96C}"/>
              </a:ext>
            </a:extLst>
          </p:cNvPr>
          <p:cNvSpPr>
            <a:spLocks noGrp="1"/>
          </p:cNvSpPr>
          <p:nvPr>
            <p:ph type="dt" sz="half" idx="10"/>
          </p:nvPr>
        </p:nvSpPr>
        <p:spPr/>
        <p:txBody>
          <a:bodyPr/>
          <a:lstStyle/>
          <a:p>
            <a:fld id="{905BEC2B-1500-B541-A44E-14B40FB5FF65}" type="datetime1">
              <a:rPr lang="en-US" smtClean="0"/>
              <a:t>9/13/2024</a:t>
            </a:fld>
            <a:endParaRPr lang="en-US" dirty="0"/>
          </a:p>
        </p:txBody>
      </p:sp>
      <p:sp>
        <p:nvSpPr>
          <p:cNvPr id="4" name="Footer Placeholder 3">
            <a:extLst>
              <a:ext uri="{FF2B5EF4-FFF2-40B4-BE49-F238E27FC236}">
                <a16:creationId xmlns:a16="http://schemas.microsoft.com/office/drawing/2014/main" id="{C02C87A3-454A-7F41-B580-16D05501CC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E4593E-4E2B-9146-8BED-FEDE11498DD4}"/>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itle Placeholder 6">
            <a:extLst>
              <a:ext uri="{FF2B5EF4-FFF2-40B4-BE49-F238E27FC236}">
                <a16:creationId xmlns:a16="http://schemas.microsoft.com/office/drawing/2014/main" id="{C8A24B1A-F33D-EC4A-BD0E-25FD6E8E6CD4}"/>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7693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Text 1 Column">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0" y="3089276"/>
            <a:ext cx="10410825"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45E20FB9-F69E-2240-ABE0-59B76281F5AF}" type="datetime1">
              <a:rPr lang="en-US" smtClean="0"/>
              <a:t>9/13/2024</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0" y="3876677"/>
            <a:ext cx="10410825" cy="218757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103184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Text 2 Column">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0" y="3089276"/>
            <a:ext cx="10410825"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8C684357-8EFE-5B45-BBB8-56E87F641468}" type="datetime1">
              <a:rPr lang="en-US" smtClean="0"/>
              <a:t>9/13/2024</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0" y="3876677"/>
            <a:ext cx="10410825" cy="2187574"/>
          </a:xfrm>
        </p:spPr>
        <p:txBody>
          <a:bodyPr numCol="2"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34328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Subtitle/Text 3 Column">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0" y="3089276"/>
            <a:ext cx="10410825"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8C913C3E-990E-4B46-A44D-39A2BD6AEEC0}" type="datetime1">
              <a:rPr lang="en-US" smtClean="0"/>
              <a:t>9/13/2024</a:t>
            </a:fld>
            <a:endParaRPr lang="en-US" dirty="0"/>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0" y="3876677"/>
            <a:ext cx="10410825" cy="2187574"/>
          </a:xfrm>
        </p:spPr>
        <p:txBody>
          <a:bodyPr wrap="none" numCol="3"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389246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 1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C5BC3-8E3E-504C-9A61-FB9B3D033146}"/>
              </a:ext>
            </a:extLst>
          </p:cNvPr>
          <p:cNvSpPr>
            <a:spLocks noGrp="1"/>
          </p:cNvSpPr>
          <p:nvPr>
            <p:ph idx="1"/>
          </p:nvPr>
        </p:nvSpPr>
        <p:spPr>
          <a:xfrm>
            <a:off x="889000" y="3089275"/>
            <a:ext cx="10410825" cy="2974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86CF961-978D-4041-AF6F-C9D46CF73C40}"/>
              </a:ext>
            </a:extLst>
          </p:cNvPr>
          <p:cNvSpPr>
            <a:spLocks noGrp="1"/>
          </p:cNvSpPr>
          <p:nvPr>
            <p:ph type="dt" sz="half" idx="10"/>
          </p:nvPr>
        </p:nvSpPr>
        <p:spPr/>
        <p:txBody>
          <a:bodyPr/>
          <a:lstStyle/>
          <a:p>
            <a:fld id="{FE1E1A6F-268F-6C48-AE6D-4C5560C06EDD}" type="datetime1">
              <a:rPr lang="en-US" smtClean="0"/>
              <a:t>9/13/2024</a:t>
            </a:fld>
            <a:endParaRPr lang="en-US" dirty="0"/>
          </a:p>
        </p:txBody>
      </p:sp>
      <p:sp>
        <p:nvSpPr>
          <p:cNvPr id="5" name="Footer Placeholder 4">
            <a:extLst>
              <a:ext uri="{FF2B5EF4-FFF2-40B4-BE49-F238E27FC236}">
                <a16:creationId xmlns:a16="http://schemas.microsoft.com/office/drawing/2014/main" id="{6DA289B9-94D7-B640-A22B-B4AA27CE7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DE1427-4312-B041-959B-BCEB1F5EF15B}"/>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7" name="Title Placeholder 6">
            <a:extLst>
              <a:ext uri="{FF2B5EF4-FFF2-40B4-BE49-F238E27FC236}">
                <a16:creationId xmlns:a16="http://schemas.microsoft.com/office/drawing/2014/main" id="{DB764ACB-5703-0A4E-B01E-B7B182780D75}"/>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64018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 2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184A8-9BB3-034C-8EAF-BF4877B8FC8B}"/>
              </a:ext>
            </a:extLst>
          </p:cNvPr>
          <p:cNvSpPr>
            <a:spLocks noGrp="1"/>
          </p:cNvSpPr>
          <p:nvPr>
            <p:ph sz="half" idx="1"/>
          </p:nvPr>
        </p:nvSpPr>
        <p:spPr>
          <a:xfrm>
            <a:off x="889000" y="3089275"/>
            <a:ext cx="5065713" cy="2974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DCDD302-A479-D446-AC48-9669D670F511}"/>
              </a:ext>
            </a:extLst>
          </p:cNvPr>
          <p:cNvSpPr>
            <a:spLocks noGrp="1"/>
          </p:cNvSpPr>
          <p:nvPr>
            <p:ph sz="half" idx="2"/>
          </p:nvPr>
        </p:nvSpPr>
        <p:spPr>
          <a:xfrm>
            <a:off x="6232524" y="3089275"/>
            <a:ext cx="5067301" cy="2974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6BD02D-13EF-7047-9A13-6794238ED6A5}"/>
              </a:ext>
            </a:extLst>
          </p:cNvPr>
          <p:cNvSpPr>
            <a:spLocks noGrp="1"/>
          </p:cNvSpPr>
          <p:nvPr>
            <p:ph type="dt" sz="half" idx="10"/>
          </p:nvPr>
        </p:nvSpPr>
        <p:spPr/>
        <p:txBody>
          <a:bodyPr/>
          <a:lstStyle/>
          <a:p>
            <a:fld id="{EB9C850A-8B30-C044-96FC-DE9C080C66A4}" type="datetime1">
              <a:rPr lang="en-US" smtClean="0"/>
              <a:t>9/13/2024</a:t>
            </a:fld>
            <a:endParaRPr lang="en-US" dirty="0"/>
          </a:p>
        </p:txBody>
      </p:sp>
      <p:sp>
        <p:nvSpPr>
          <p:cNvPr id="6" name="Footer Placeholder 5">
            <a:extLst>
              <a:ext uri="{FF2B5EF4-FFF2-40B4-BE49-F238E27FC236}">
                <a16:creationId xmlns:a16="http://schemas.microsoft.com/office/drawing/2014/main" id="{A8478348-21B0-9445-88E6-3592D671CE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AB5E81-3BF2-5442-8BCD-FD9D3ECECD55}"/>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8" name="Title Placeholder 6">
            <a:extLst>
              <a:ext uri="{FF2B5EF4-FFF2-40B4-BE49-F238E27FC236}">
                <a16:creationId xmlns:a16="http://schemas.microsoft.com/office/drawing/2014/main" id="{E23A2747-8B63-C54A-87AA-508BC1703C8B}"/>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2704384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D14A7-491E-8345-A67C-770054EC4852}"/>
              </a:ext>
            </a:extLst>
          </p:cNvPr>
          <p:cNvSpPr>
            <a:spLocks noGrp="1"/>
          </p:cNvSpPr>
          <p:nvPr>
            <p:ph idx="1"/>
          </p:nvPr>
        </p:nvSpPr>
        <p:spPr>
          <a:xfrm>
            <a:off x="4452938" y="1524001"/>
            <a:ext cx="6846887" cy="45402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BC24D6E-5928-F74B-8187-663B9066E851}"/>
              </a:ext>
            </a:extLst>
          </p:cNvPr>
          <p:cNvSpPr>
            <a:spLocks noGrp="1"/>
          </p:cNvSpPr>
          <p:nvPr>
            <p:ph type="dt" sz="half" idx="10"/>
          </p:nvPr>
        </p:nvSpPr>
        <p:spPr/>
        <p:txBody>
          <a:bodyPr/>
          <a:lstStyle/>
          <a:p>
            <a:fld id="{9403302A-7269-C740-947C-75C0503B2DCC}" type="datetime1">
              <a:rPr lang="en-US" smtClean="0"/>
              <a:t>9/13/2024</a:t>
            </a:fld>
            <a:endParaRPr lang="en-US" dirty="0"/>
          </a:p>
        </p:txBody>
      </p:sp>
      <p:sp>
        <p:nvSpPr>
          <p:cNvPr id="6" name="Footer Placeholder 5">
            <a:extLst>
              <a:ext uri="{FF2B5EF4-FFF2-40B4-BE49-F238E27FC236}">
                <a16:creationId xmlns:a16="http://schemas.microsoft.com/office/drawing/2014/main" id="{995B855C-6743-E945-A627-C6CC0BF1D8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0090C7-8A37-A64E-A382-84C00415AD04}"/>
              </a:ext>
            </a:extLst>
          </p:cNvPr>
          <p:cNvSpPr>
            <a:spLocks noGrp="1"/>
          </p:cNvSpPr>
          <p:nvPr>
            <p:ph type="sldNum" sz="quarter" idx="12"/>
          </p:nvPr>
        </p:nvSpPr>
        <p:spPr/>
        <p:txBody>
          <a:bodyPr/>
          <a:lstStyle/>
          <a:p>
            <a:fld id="{FB1083F1-5FA9-0B47-AEEA-351267D53B79}" type="slidenum">
              <a:rPr lang="en-US" smtClean="0"/>
              <a:t>‹#›</a:t>
            </a:fld>
            <a:endParaRPr lang="en-US" dirty="0"/>
          </a:p>
        </p:txBody>
      </p:sp>
      <p:sp>
        <p:nvSpPr>
          <p:cNvPr id="12" name="Title 1">
            <a:extLst>
              <a:ext uri="{FF2B5EF4-FFF2-40B4-BE49-F238E27FC236}">
                <a16:creationId xmlns:a16="http://schemas.microsoft.com/office/drawing/2014/main" id="{BC64182C-8E81-B348-8F69-357FF2B87277}"/>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E4C0FC1B-258B-F449-ACD9-C646EFD30D8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88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53239-2B46-6140-80C0-0B7BAF86F054}"/>
              </a:ext>
            </a:extLst>
          </p:cNvPr>
          <p:cNvSpPr>
            <a:spLocks noGrp="1"/>
          </p:cNvSpPr>
          <p:nvPr>
            <p:ph type="body" idx="1"/>
          </p:nvPr>
        </p:nvSpPr>
        <p:spPr>
          <a:xfrm>
            <a:off x="889001" y="3094038"/>
            <a:ext cx="10410824" cy="29702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A913830F-A07B-2540-99D6-7131436E2855}"/>
              </a:ext>
            </a:extLst>
          </p:cNvPr>
          <p:cNvSpPr>
            <a:spLocks noGrp="1"/>
          </p:cNvSpPr>
          <p:nvPr>
            <p:ph type="dt" sz="half" idx="2"/>
          </p:nvPr>
        </p:nvSpPr>
        <p:spPr>
          <a:xfrm>
            <a:off x="889000" y="6226175"/>
            <a:ext cx="15017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fld id="{1CC02E21-BF0A-7E4F-8D4D-04D227B5F5E3}" type="datetime1">
              <a:rPr lang="en-US" smtClean="0"/>
              <a:t>9/13/2024</a:t>
            </a:fld>
            <a:endParaRPr lang="en-US" dirty="0"/>
          </a:p>
        </p:txBody>
      </p:sp>
      <p:sp>
        <p:nvSpPr>
          <p:cNvPr id="5" name="Footer Placeholder 4">
            <a:extLst>
              <a:ext uri="{FF2B5EF4-FFF2-40B4-BE49-F238E27FC236}">
                <a16:creationId xmlns:a16="http://schemas.microsoft.com/office/drawing/2014/main" id="{DE86110B-22BB-CC4F-82A2-8B61BB9C98BD}"/>
              </a:ext>
            </a:extLst>
          </p:cNvPr>
          <p:cNvSpPr>
            <a:spLocks noGrp="1"/>
          </p:cNvSpPr>
          <p:nvPr>
            <p:ph type="ftr" sz="quarter" idx="3"/>
          </p:nvPr>
        </p:nvSpPr>
        <p:spPr>
          <a:xfrm>
            <a:off x="2670175" y="6226175"/>
            <a:ext cx="77374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endParaRPr lang="en-US" dirty="0"/>
          </a:p>
        </p:txBody>
      </p:sp>
      <p:sp>
        <p:nvSpPr>
          <p:cNvPr id="6" name="Slide Number Placeholder 5">
            <a:extLst>
              <a:ext uri="{FF2B5EF4-FFF2-40B4-BE49-F238E27FC236}">
                <a16:creationId xmlns:a16="http://schemas.microsoft.com/office/drawing/2014/main" id="{BAA86C46-60A6-F141-9013-9EB2EE3CEF05}"/>
              </a:ext>
            </a:extLst>
          </p:cNvPr>
          <p:cNvSpPr>
            <a:spLocks noGrp="1"/>
          </p:cNvSpPr>
          <p:nvPr>
            <p:ph type="sldNum" sz="quarter" idx="4"/>
          </p:nvPr>
        </p:nvSpPr>
        <p:spPr>
          <a:xfrm>
            <a:off x="10687050" y="6226175"/>
            <a:ext cx="612775" cy="631825"/>
          </a:xfrm>
          <a:prstGeom prst="rect">
            <a:avLst/>
          </a:prstGeom>
        </p:spPr>
        <p:txBody>
          <a:bodyPr vert="horz" lIns="91440" tIns="45720" rIns="91440" bIns="45720" rtlCol="0" anchor="ctr"/>
          <a:lstStyle>
            <a:lvl1pPr algn="r">
              <a:defRPr sz="1200" b="0" i="0">
                <a:solidFill>
                  <a:schemeClr val="accent1"/>
                </a:solidFill>
                <a:latin typeface="Montserrat Regular" panose="02000505000000020004" pitchFamily="2" charset="77"/>
              </a:defRPr>
            </a:lvl1pPr>
          </a:lstStyle>
          <a:p>
            <a:fld id="{FB1083F1-5FA9-0B47-AEEA-351267D53B79}" type="slidenum">
              <a:rPr lang="en-US" smtClean="0"/>
              <a:pPr/>
              <a:t>‹#›</a:t>
            </a:fld>
            <a:endParaRPr lang="en-US" dirty="0"/>
          </a:p>
        </p:txBody>
      </p:sp>
      <p:sp>
        <p:nvSpPr>
          <p:cNvPr id="7" name="Title Placeholder 6">
            <a:extLst>
              <a:ext uri="{FF2B5EF4-FFF2-40B4-BE49-F238E27FC236}">
                <a16:creationId xmlns:a16="http://schemas.microsoft.com/office/drawing/2014/main" id="{5BAE4F25-5D1B-3146-BE6C-65ABED35C55D}"/>
              </a:ext>
            </a:extLst>
          </p:cNvPr>
          <p:cNvSpPr>
            <a:spLocks noGrp="1"/>
          </p:cNvSpPr>
          <p:nvPr>
            <p:ph type="title"/>
          </p:nvPr>
        </p:nvSpPr>
        <p:spPr>
          <a:xfrm>
            <a:off x="888999" y="1524000"/>
            <a:ext cx="10410826" cy="1397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Rectangle 1">
            <a:extLst>
              <a:ext uri="{FF2B5EF4-FFF2-40B4-BE49-F238E27FC236}">
                <a16:creationId xmlns:a16="http://schemas.microsoft.com/office/drawing/2014/main" id="{26EEC464-EBEF-F842-917C-E7D6C2D21CDA}"/>
              </a:ext>
            </a:extLst>
          </p:cNvPr>
          <p:cNvSpPr/>
          <p:nvPr userDrawn="1"/>
        </p:nvSpPr>
        <p:spPr>
          <a:xfrm>
            <a:off x="0" y="0"/>
            <a:ext cx="12192000" cy="1173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B7A14DC-5236-5F4B-B24B-EA117EC6D973}"/>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609600" y="378714"/>
            <a:ext cx="1158240" cy="405384"/>
          </a:xfrm>
          <a:prstGeom prst="rect">
            <a:avLst/>
          </a:prstGeom>
        </p:spPr>
      </p:pic>
      <p:cxnSp>
        <p:nvCxnSpPr>
          <p:cNvPr id="14" name="Straight Connector 13">
            <a:extLst>
              <a:ext uri="{FF2B5EF4-FFF2-40B4-BE49-F238E27FC236}">
                <a16:creationId xmlns:a16="http://schemas.microsoft.com/office/drawing/2014/main" id="{8800779A-AB70-224E-A931-C5A1F2DB4D69}"/>
              </a:ext>
            </a:extLst>
          </p:cNvPr>
          <p:cNvCxnSpPr>
            <a:cxnSpLocks/>
          </p:cNvCxnSpPr>
          <p:nvPr userDrawn="1"/>
        </p:nvCxnSpPr>
        <p:spPr>
          <a:xfrm>
            <a:off x="0" y="1190983"/>
            <a:ext cx="12192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E1680949-4720-D64C-B670-0911B28DED4F}"/>
              </a:ext>
            </a:extLst>
          </p:cNvPr>
          <p:cNvCxnSpPr>
            <a:cxnSpLocks/>
          </p:cNvCxnSpPr>
          <p:nvPr userDrawn="1"/>
        </p:nvCxnSpPr>
        <p:spPr>
          <a:xfrm>
            <a:off x="0" y="1230496"/>
            <a:ext cx="12192000" cy="0"/>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60293158"/>
      </p:ext>
    </p:extLst>
  </p:cSld>
  <p:clrMap bg1="lt1" tx1="dk1" bg2="lt2" tx2="dk2" accent1="accent1" accent2="accent2" accent3="accent3" accent4="accent4" accent5="accent5" accent6="accent6" hlink="hlink" folHlink="folHlink"/>
  <p:sldLayoutIdLst>
    <p:sldLayoutId id="2147483659" r:id="rId1"/>
    <p:sldLayoutId id="2147483662" r:id="rId2"/>
    <p:sldLayoutId id="2147483654" r:id="rId3"/>
    <p:sldLayoutId id="2147483649" r:id="rId4"/>
    <p:sldLayoutId id="2147483709" r:id="rId5"/>
    <p:sldLayoutId id="2147483710" r:id="rId6"/>
    <p:sldLayoutId id="2147483650" r:id="rId7"/>
    <p:sldLayoutId id="2147483652" r:id="rId8"/>
    <p:sldLayoutId id="2147483656" r:id="rId9"/>
    <p:sldLayoutId id="2147483657" r:id="rId10"/>
    <p:sldLayoutId id="2147483711" r:id="rId11"/>
    <p:sldLayoutId id="2147483712" r:id="rId12"/>
    <p:sldLayoutId id="2147483706" r:id="rId13"/>
    <p:sldLayoutId id="2147483713" r:id="rId14"/>
    <p:sldLayoutId id="2147483707" r:id="rId15"/>
    <p:sldLayoutId id="2147483708" r:id="rId16"/>
    <p:sldLayoutId id="2147483705" r:id="rId17"/>
    <p:sldLayoutId id="2147483714" r:id="rId18"/>
    <p:sldLayoutId id="2147483655" r:id="rId19"/>
    <p:sldLayoutId id="2147483790" r:id="rId20"/>
    <p:sldLayoutId id="2147483801" r:id="rId21"/>
    <p:sldLayoutId id="2147483802" r:id="rId22"/>
    <p:sldLayoutId id="2147483803" r:id="rId23"/>
    <p:sldLayoutId id="2147483804" r:id="rId24"/>
  </p:sldLayoutIdLst>
  <p:hf sldNum="0" hdr="0" dt="0"/>
  <p:txStyles>
    <p:titleStyle>
      <a:lvl1pPr algn="l" defTabSz="914400" rtl="0" eaLnBrk="1" latinLnBrk="0" hangingPunct="1">
        <a:lnSpc>
          <a:spcPct val="90000"/>
        </a:lnSpc>
        <a:spcBef>
          <a:spcPct val="0"/>
        </a:spcBef>
        <a:buNone/>
        <a:defRPr sz="5400" b="0" i="0" kern="1200" spc="-200" baseline="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51" userDrawn="1">
          <p15:clr>
            <a:srgbClr val="F26B43"/>
          </p15:clr>
        </p15:guide>
        <p15:guide id="2" pos="3366" userDrawn="1">
          <p15:clr>
            <a:srgbClr val="F26B43"/>
          </p15:clr>
        </p15:guide>
        <p15:guide id="3" pos="3190" userDrawn="1">
          <p15:clr>
            <a:srgbClr val="F26B43"/>
          </p15:clr>
        </p15:guide>
        <p15:guide id="4" pos="2805" userDrawn="1">
          <p15:clr>
            <a:srgbClr val="F26B43"/>
          </p15:clr>
        </p15:guide>
        <p15:guide id="5" pos="2630" userDrawn="1">
          <p15:clr>
            <a:srgbClr val="F26B43"/>
          </p15:clr>
        </p15:guide>
        <p15:guide id="6" pos="2244" userDrawn="1">
          <p15:clr>
            <a:srgbClr val="F26B43"/>
          </p15:clr>
        </p15:guide>
        <p15:guide id="7" pos="2068" userDrawn="1">
          <p15:clr>
            <a:srgbClr val="F26B43"/>
          </p15:clr>
        </p15:guide>
        <p15:guide id="8" pos="1682" userDrawn="1">
          <p15:clr>
            <a:srgbClr val="F26B43"/>
          </p15:clr>
        </p15:guide>
        <p15:guide id="9" pos="1506" userDrawn="1">
          <p15:clr>
            <a:srgbClr val="F26B43"/>
          </p15:clr>
        </p15:guide>
        <p15:guide id="10" pos="1120" userDrawn="1">
          <p15:clr>
            <a:srgbClr val="F26B43"/>
          </p15:clr>
        </p15:guide>
        <p15:guide id="11" pos="946" userDrawn="1">
          <p15:clr>
            <a:srgbClr val="F26B43"/>
          </p15:clr>
        </p15:guide>
        <p15:guide id="12" pos="560" userDrawn="1">
          <p15:clr>
            <a:srgbClr val="F26B43"/>
          </p15:clr>
        </p15:guide>
        <p15:guide id="13" pos="384" userDrawn="1">
          <p15:clr>
            <a:srgbClr val="F26B43"/>
          </p15:clr>
        </p15:guide>
        <p15:guide id="14" userDrawn="1">
          <p15:clr>
            <a:srgbClr val="F26B43"/>
          </p15:clr>
        </p15:guide>
        <p15:guide id="15" pos="3926" userDrawn="1">
          <p15:clr>
            <a:srgbClr val="F26B43"/>
          </p15:clr>
        </p15:guide>
        <p15:guide id="16" pos="4312" userDrawn="1">
          <p15:clr>
            <a:srgbClr val="F26B43"/>
          </p15:clr>
        </p15:guide>
        <p15:guide id="17" pos="4488" userDrawn="1">
          <p15:clr>
            <a:srgbClr val="F26B43"/>
          </p15:clr>
        </p15:guide>
        <p15:guide id="18" pos="4874" userDrawn="1">
          <p15:clr>
            <a:srgbClr val="F26B43"/>
          </p15:clr>
        </p15:guide>
        <p15:guide id="19" pos="5050" userDrawn="1">
          <p15:clr>
            <a:srgbClr val="F26B43"/>
          </p15:clr>
        </p15:guide>
        <p15:guide id="20" pos="5434" userDrawn="1">
          <p15:clr>
            <a:srgbClr val="F26B43"/>
          </p15:clr>
        </p15:guide>
        <p15:guide id="21" pos="5610" userDrawn="1">
          <p15:clr>
            <a:srgbClr val="F26B43"/>
          </p15:clr>
        </p15:guide>
        <p15:guide id="22" pos="5996" userDrawn="1">
          <p15:clr>
            <a:srgbClr val="F26B43"/>
          </p15:clr>
        </p15:guide>
        <p15:guide id="23" pos="6172" userDrawn="1">
          <p15:clr>
            <a:srgbClr val="F26B43"/>
          </p15:clr>
        </p15:guide>
        <p15:guide id="24" pos="6556" userDrawn="1">
          <p15:clr>
            <a:srgbClr val="F26B43"/>
          </p15:clr>
        </p15:guide>
        <p15:guide id="25" pos="6732" userDrawn="1">
          <p15:clr>
            <a:srgbClr val="F26B43"/>
          </p15:clr>
        </p15:guide>
        <p15:guide id="26" pos="7118" userDrawn="1">
          <p15:clr>
            <a:srgbClr val="F26B43"/>
          </p15:clr>
        </p15:guide>
        <p15:guide id="27" pos="7294" userDrawn="1">
          <p15:clr>
            <a:srgbClr val="F26B43"/>
          </p15:clr>
        </p15:guide>
        <p15:guide id="28" pos="7678" userDrawn="1">
          <p15:clr>
            <a:srgbClr val="F26B43"/>
          </p15:clr>
        </p15:guide>
        <p15:guide id="29" orient="horz" pos="960" userDrawn="1">
          <p15:clr>
            <a:srgbClr val="F26B43"/>
          </p15:clr>
        </p15:guide>
        <p15:guide id="30" orient="horz" pos="3922" userDrawn="1">
          <p15:clr>
            <a:srgbClr val="F26B43"/>
          </p15:clr>
        </p15:guide>
        <p15:guide id="31" orient="horz" pos="1346" userDrawn="1">
          <p15:clr>
            <a:srgbClr val="F26B43"/>
          </p15:clr>
        </p15:guide>
        <p15:guide id="32" orient="horz" pos="1448" userDrawn="1">
          <p15:clr>
            <a:srgbClr val="F26B43"/>
          </p15:clr>
        </p15:guide>
        <p15:guide id="33" orient="horz" pos="1840" userDrawn="1">
          <p15:clr>
            <a:srgbClr val="F26B43"/>
          </p15:clr>
        </p15:guide>
        <p15:guide id="34" orient="horz" pos="1946" userDrawn="1">
          <p15:clr>
            <a:srgbClr val="F26B43"/>
          </p15:clr>
        </p15:guide>
        <p15:guide id="35" orient="horz" pos="2336" userDrawn="1">
          <p15:clr>
            <a:srgbClr val="F26B43"/>
          </p15:clr>
        </p15:guide>
        <p15:guide id="36" orient="horz" pos="2440" userDrawn="1">
          <p15:clr>
            <a:srgbClr val="F26B43"/>
          </p15:clr>
        </p15:guide>
        <p15:guide id="37" orient="horz" pos="2830" userDrawn="1">
          <p15:clr>
            <a:srgbClr val="F26B43"/>
          </p15:clr>
        </p15:guide>
        <p15:guide id="38" orient="horz" pos="2934" userDrawn="1">
          <p15:clr>
            <a:srgbClr val="F26B43"/>
          </p15:clr>
        </p15:guide>
        <p15:guide id="39" orient="horz" pos="3326" userDrawn="1">
          <p15:clr>
            <a:srgbClr val="F26B43"/>
          </p15:clr>
        </p15:guide>
        <p15:guide id="40" orient="horz" pos="3428" userDrawn="1">
          <p15:clr>
            <a:srgbClr val="F26B43"/>
          </p15:clr>
        </p15:guide>
        <p15:guide id="41" orient="horz" pos="38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JEDI@kgi.edu"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u.jojodmo.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connection@cuc.Claremont.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tcc-sp.transactcampus.com/eAccounts/AnonymousHome.aspx" TargetMode="External"/><Relationship Id="rId5" Type="http://schemas.openxmlformats.org/officeDocument/2006/relationships/image" Target="../media/image6.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NULL"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0.svg"/></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000" y="2057401"/>
            <a:ext cx="10410825" cy="2209799"/>
          </a:xfrm>
        </p:spPr>
        <p:txBody>
          <a:bodyPr>
            <a:normAutofit/>
          </a:bodyPr>
          <a:lstStyle/>
          <a:p>
            <a:r>
              <a:rPr lang="en-US" sz="5400" dirty="0"/>
              <a:t>All Faculty &amp; Staff Meeting</a:t>
            </a:r>
          </a:p>
        </p:txBody>
      </p:sp>
      <p:sp>
        <p:nvSpPr>
          <p:cNvPr id="5" name="Subtitle 4"/>
          <p:cNvSpPr>
            <a:spLocks noGrp="1"/>
          </p:cNvSpPr>
          <p:nvPr>
            <p:ph type="subTitle" idx="13"/>
          </p:nvPr>
        </p:nvSpPr>
        <p:spPr>
          <a:xfrm>
            <a:off x="888999" y="4492625"/>
            <a:ext cx="10410826" cy="688976"/>
          </a:xfrm>
        </p:spPr>
        <p:txBody>
          <a:bodyPr vert="horz" lIns="91440" tIns="45720" rIns="91440" bIns="45720" rtlCol="0" anchor="t">
            <a:normAutofit/>
          </a:bodyPr>
          <a:lstStyle/>
          <a:p>
            <a:r>
              <a:rPr lang="en-US" b="1" dirty="0">
                <a:solidFill>
                  <a:schemeClr val="tx2">
                    <a:lumMod val="75000"/>
                  </a:schemeClr>
                </a:solidFill>
              </a:rPr>
              <a:t>Thursday, September 12, 2024</a:t>
            </a:r>
          </a:p>
        </p:txBody>
      </p:sp>
    </p:spTree>
    <p:extLst>
      <p:ext uri="{BB962C8B-B14F-4D97-AF65-F5344CB8AC3E}">
        <p14:creationId xmlns:p14="http://schemas.microsoft.com/office/powerpoint/2010/main" val="310519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000" y="2057401"/>
            <a:ext cx="10410825" cy="2209799"/>
          </a:xfrm>
        </p:spPr>
        <p:txBody>
          <a:bodyPr>
            <a:normAutofit/>
          </a:bodyPr>
          <a:lstStyle/>
          <a:p>
            <a:r>
              <a:rPr lang="en-US" sz="5400" dirty="0"/>
              <a:t>Title IX</a:t>
            </a:r>
          </a:p>
        </p:txBody>
      </p:sp>
      <p:sp>
        <p:nvSpPr>
          <p:cNvPr id="5" name="Subtitle 4"/>
          <p:cNvSpPr>
            <a:spLocks noGrp="1"/>
          </p:cNvSpPr>
          <p:nvPr>
            <p:ph type="subTitle" idx="13"/>
          </p:nvPr>
        </p:nvSpPr>
        <p:spPr>
          <a:xfrm>
            <a:off x="888999" y="4492625"/>
            <a:ext cx="10410826" cy="688976"/>
          </a:xfrm>
        </p:spPr>
        <p:txBody>
          <a:bodyPr>
            <a:normAutofit/>
          </a:bodyPr>
          <a:lstStyle/>
          <a:p>
            <a:r>
              <a:rPr lang="en-US" b="1" dirty="0"/>
              <a:t>Shino Simons, Dean of Students</a:t>
            </a:r>
            <a:endParaRPr lang="en-US" dirty="0">
              <a:solidFill>
                <a:schemeClr val="tx2">
                  <a:lumMod val="75000"/>
                </a:schemeClr>
              </a:solidFill>
            </a:endParaRPr>
          </a:p>
        </p:txBody>
      </p:sp>
    </p:spTree>
    <p:extLst>
      <p:ext uri="{BB962C8B-B14F-4D97-AF65-F5344CB8AC3E}">
        <p14:creationId xmlns:p14="http://schemas.microsoft.com/office/powerpoint/2010/main" val="366769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000" y="2057401"/>
            <a:ext cx="10410825" cy="2209799"/>
          </a:xfrm>
        </p:spPr>
        <p:txBody>
          <a:bodyPr>
            <a:normAutofit/>
          </a:bodyPr>
          <a:lstStyle/>
          <a:p>
            <a:r>
              <a:rPr lang="en-US" sz="5400" dirty="0"/>
              <a:t>HEDS Survey</a:t>
            </a:r>
          </a:p>
        </p:txBody>
      </p:sp>
      <p:sp>
        <p:nvSpPr>
          <p:cNvPr id="5" name="Subtitle 4"/>
          <p:cNvSpPr>
            <a:spLocks noGrp="1"/>
          </p:cNvSpPr>
          <p:nvPr>
            <p:ph type="subTitle" idx="13"/>
          </p:nvPr>
        </p:nvSpPr>
        <p:spPr>
          <a:xfrm>
            <a:off x="888999" y="4492625"/>
            <a:ext cx="10410826" cy="688976"/>
          </a:xfrm>
        </p:spPr>
        <p:txBody>
          <a:bodyPr>
            <a:normAutofit/>
          </a:bodyPr>
          <a:lstStyle/>
          <a:p>
            <a:r>
              <a:rPr lang="en-US" b="1" dirty="0"/>
              <a:t>Josh Morris, AVP of Educational Effectiveness and Faculty Development</a:t>
            </a:r>
            <a:endParaRPr lang="en-US" dirty="0">
              <a:solidFill>
                <a:schemeClr val="tx2">
                  <a:lumMod val="75000"/>
                </a:schemeClr>
              </a:solidFill>
            </a:endParaRPr>
          </a:p>
        </p:txBody>
      </p:sp>
    </p:spTree>
    <p:extLst>
      <p:ext uri="{BB962C8B-B14F-4D97-AF65-F5344CB8AC3E}">
        <p14:creationId xmlns:p14="http://schemas.microsoft.com/office/powerpoint/2010/main" val="2734272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AC94-97F3-CED7-8458-E732CFD71479}"/>
              </a:ext>
            </a:extLst>
          </p:cNvPr>
          <p:cNvSpPr>
            <a:spLocks noGrp="1"/>
          </p:cNvSpPr>
          <p:nvPr>
            <p:ph type="title"/>
          </p:nvPr>
        </p:nvSpPr>
        <p:spPr>
          <a:xfrm>
            <a:off x="838200" y="1295400"/>
            <a:ext cx="10515600" cy="1325563"/>
          </a:xfrm>
        </p:spPr>
        <p:txBody>
          <a:bodyPr>
            <a:normAutofit/>
          </a:bodyPr>
          <a:lstStyle/>
          <a:p>
            <a:pPr algn="ctr"/>
            <a:r>
              <a:rPr lang="en-US" sz="4000" b="1" dirty="0"/>
              <a:t>About the HEDS Diversity and Equity Campus Climate Survey</a:t>
            </a:r>
          </a:p>
        </p:txBody>
      </p:sp>
      <p:sp>
        <p:nvSpPr>
          <p:cNvPr id="3" name="Content Placeholder 2">
            <a:extLst>
              <a:ext uri="{FF2B5EF4-FFF2-40B4-BE49-F238E27FC236}">
                <a16:creationId xmlns:a16="http://schemas.microsoft.com/office/drawing/2014/main" id="{324CC810-3FD8-70C6-922E-DE16C23797C7}"/>
              </a:ext>
            </a:extLst>
          </p:cNvPr>
          <p:cNvSpPr>
            <a:spLocks noGrp="1"/>
          </p:cNvSpPr>
          <p:nvPr>
            <p:ph idx="1"/>
          </p:nvPr>
        </p:nvSpPr>
        <p:spPr>
          <a:xfrm>
            <a:off x="990600" y="2836824"/>
            <a:ext cx="10515600" cy="3415092"/>
          </a:xfrm>
        </p:spPr>
        <p:txBody>
          <a:bodyPr>
            <a:normAutofit fontScale="85000" lnSpcReduction="20000"/>
          </a:bodyPr>
          <a:lstStyle/>
          <a:p>
            <a:pPr algn="l" fontAlgn="base"/>
            <a:r>
              <a:rPr lang="en-US" b="0" i="0" u="none" strike="noStrike" dirty="0">
                <a:effectLst/>
              </a:rPr>
              <a:t>Administered by the Higher Education Data Sharing Consortium</a:t>
            </a:r>
          </a:p>
          <a:p>
            <a:pPr algn="l" fontAlgn="base"/>
            <a:endParaRPr lang="en-US" b="0" i="0" u="none" strike="noStrike" dirty="0">
              <a:effectLst/>
            </a:endParaRPr>
          </a:p>
          <a:p>
            <a:pPr algn="l" fontAlgn="base">
              <a:lnSpc>
                <a:spcPct val="120000"/>
              </a:lnSpc>
            </a:pPr>
            <a:r>
              <a:rPr lang="en-US" b="0" i="0" u="none" strike="noStrike" dirty="0">
                <a:effectLst/>
              </a:rPr>
              <a:t>The HEDS Diversity and Equity Campus Climate Survey asks students, faculty, staff, and administrators about their:</a:t>
            </a:r>
          </a:p>
          <a:p>
            <a:pPr algn="l" fontAlgn="base"/>
            <a:r>
              <a:rPr lang="en-US" dirty="0"/>
              <a:t>	- </a:t>
            </a:r>
            <a:r>
              <a:rPr lang="en-US" sz="2200" b="0" i="0" u="none" strike="noStrike" dirty="0">
                <a:effectLst/>
              </a:rPr>
              <a:t>perceptions of their institution’s climate</a:t>
            </a:r>
          </a:p>
          <a:p>
            <a:pPr algn="l" fontAlgn="base"/>
            <a:r>
              <a:rPr lang="en-US" sz="2200" dirty="0"/>
              <a:t>	- </a:t>
            </a:r>
            <a:r>
              <a:rPr lang="en-US" sz="2200" b="0" i="0" u="none" strike="noStrike" dirty="0">
                <a:effectLst/>
              </a:rPr>
              <a:t>perceptions of how their institution supports diversity and equity</a:t>
            </a:r>
          </a:p>
          <a:p>
            <a:pPr lvl="1" fontAlgn="base"/>
            <a:r>
              <a:rPr lang="en-US" sz="2200" b="0" i="0" u="none" strike="noStrike" dirty="0">
                <a:effectLst/>
              </a:rPr>
              <a:t>	- experiences with discrimination and harassment at their institution</a:t>
            </a:r>
          </a:p>
          <a:p>
            <a:pPr fontAlgn="base"/>
            <a:endParaRPr lang="en-US" b="0" i="0" u="none" strike="noStrike" dirty="0">
              <a:effectLst/>
            </a:endParaRPr>
          </a:p>
          <a:p>
            <a:pPr fontAlgn="base"/>
            <a:r>
              <a:rPr lang="en-US" b="0" i="0" u="none" strike="noStrike" dirty="0">
                <a:effectLst/>
              </a:rPr>
              <a:t>Provides Normed Results</a:t>
            </a:r>
          </a:p>
          <a:p>
            <a:pPr marL="0" indent="0" algn="l" fontAlgn="base">
              <a:buNone/>
            </a:pPr>
            <a:endParaRPr lang="en-US" b="0" i="0" u="none" strike="noStrike" dirty="0">
              <a:solidFill>
                <a:srgbClr val="646363"/>
              </a:solidFill>
              <a:effectLst/>
              <a:latin typeface="Fira Sans" panose="020F0502020204030204" pitchFamily="34" charset="0"/>
            </a:endParaRPr>
          </a:p>
          <a:p>
            <a:pPr lvl="1" fontAlgn="base"/>
            <a:endParaRPr lang="en-US" dirty="0">
              <a:solidFill>
                <a:srgbClr val="737E86"/>
              </a:solidFill>
              <a:latin typeface="inherit"/>
            </a:endParaRPr>
          </a:p>
          <a:p>
            <a:endParaRPr lang="en-US" dirty="0"/>
          </a:p>
        </p:txBody>
      </p:sp>
      <p:pic>
        <p:nvPicPr>
          <p:cNvPr id="5" name="Picture 4">
            <a:extLst>
              <a:ext uri="{FF2B5EF4-FFF2-40B4-BE49-F238E27FC236}">
                <a16:creationId xmlns:a16="http://schemas.microsoft.com/office/drawing/2014/main" id="{C0288BC3-13F9-B98D-F540-B45DCC859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9400" y="6251916"/>
            <a:ext cx="1626781" cy="526767"/>
          </a:xfrm>
          <a:prstGeom prst="rect">
            <a:avLst/>
          </a:prstGeom>
        </p:spPr>
      </p:pic>
    </p:spTree>
    <p:extLst>
      <p:ext uri="{BB962C8B-B14F-4D97-AF65-F5344CB8AC3E}">
        <p14:creationId xmlns:p14="http://schemas.microsoft.com/office/powerpoint/2010/main" val="237662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8CE6-A468-4D9F-3E36-67678889FC31}"/>
              </a:ext>
            </a:extLst>
          </p:cNvPr>
          <p:cNvSpPr>
            <a:spLocks noGrp="1"/>
          </p:cNvSpPr>
          <p:nvPr>
            <p:ph type="title"/>
          </p:nvPr>
        </p:nvSpPr>
        <p:spPr>
          <a:xfrm>
            <a:off x="534954" y="1612580"/>
            <a:ext cx="6983894" cy="1325563"/>
          </a:xfrm>
        </p:spPr>
        <p:txBody>
          <a:bodyPr>
            <a:normAutofit/>
          </a:bodyPr>
          <a:lstStyle/>
          <a:p>
            <a:r>
              <a:rPr lang="en-US" sz="4000" b="1" dirty="0"/>
              <a:t>KGI Demographics Overview</a:t>
            </a:r>
          </a:p>
        </p:txBody>
      </p:sp>
      <p:sp>
        <p:nvSpPr>
          <p:cNvPr id="4" name="TextBox 3">
            <a:extLst>
              <a:ext uri="{FF2B5EF4-FFF2-40B4-BE49-F238E27FC236}">
                <a16:creationId xmlns:a16="http://schemas.microsoft.com/office/drawing/2014/main" id="{64836C49-FB79-AB05-B6D6-FEFDF9636C98}"/>
              </a:ext>
            </a:extLst>
          </p:cNvPr>
          <p:cNvSpPr txBox="1"/>
          <p:nvPr/>
        </p:nvSpPr>
        <p:spPr>
          <a:xfrm>
            <a:off x="534954" y="3276600"/>
            <a:ext cx="5093895" cy="2585323"/>
          </a:xfrm>
          <a:prstGeom prst="rect">
            <a:avLst/>
          </a:prstGeom>
          <a:noFill/>
        </p:spPr>
        <p:txBody>
          <a:bodyPr wrap="none" rtlCol="0">
            <a:spAutoFit/>
          </a:bodyPr>
          <a:lstStyle/>
          <a:p>
            <a:r>
              <a:rPr lang="en-US" sz="2400" dirty="0"/>
              <a:t>115 Responses (16% Response Rate)</a:t>
            </a:r>
          </a:p>
          <a:p>
            <a:r>
              <a:rPr lang="en-US" sz="2400" dirty="0"/>
              <a:t>-     2 Undergraduate Students</a:t>
            </a:r>
          </a:p>
          <a:p>
            <a:pPr marL="457200" indent="-457200">
              <a:buFontTx/>
              <a:buChar char="-"/>
            </a:pPr>
            <a:r>
              <a:rPr lang="en-US" sz="2400" dirty="0"/>
              <a:t>70 Graduate Students</a:t>
            </a:r>
          </a:p>
          <a:p>
            <a:pPr marL="457200" indent="-457200">
              <a:buFontTx/>
              <a:buChar char="-"/>
            </a:pPr>
            <a:r>
              <a:rPr lang="en-US" sz="2400" dirty="0"/>
              <a:t>13 Faculty</a:t>
            </a:r>
          </a:p>
          <a:p>
            <a:pPr marL="457200" indent="-457200">
              <a:buFontTx/>
              <a:buChar char="-"/>
            </a:pPr>
            <a:r>
              <a:rPr lang="en-US" sz="2400" dirty="0"/>
              <a:t>23 Staff/Administrators</a:t>
            </a:r>
          </a:p>
          <a:p>
            <a:pPr marL="457200" indent="-457200">
              <a:buFontTx/>
              <a:buChar char="-"/>
            </a:pPr>
            <a:endParaRPr lang="en-US" sz="2400" dirty="0"/>
          </a:p>
          <a:p>
            <a:endParaRPr lang="en-US" dirty="0"/>
          </a:p>
        </p:txBody>
      </p:sp>
      <p:pic>
        <p:nvPicPr>
          <p:cNvPr id="5" name="Picture 4">
            <a:extLst>
              <a:ext uri="{FF2B5EF4-FFF2-40B4-BE49-F238E27FC236}">
                <a16:creationId xmlns:a16="http://schemas.microsoft.com/office/drawing/2014/main" id="{3E18BC51-7B67-40D1-7575-3AB0DDF21104}"/>
              </a:ext>
            </a:extLst>
          </p:cNvPr>
          <p:cNvPicPr>
            <a:picLocks noChangeAspect="1"/>
          </p:cNvPicPr>
          <p:nvPr/>
        </p:nvPicPr>
        <p:blipFill>
          <a:blip r:embed="rId2"/>
          <a:stretch>
            <a:fillRect/>
          </a:stretch>
        </p:blipFill>
        <p:spPr>
          <a:xfrm>
            <a:off x="6096000" y="1594995"/>
            <a:ext cx="5168348" cy="4060845"/>
          </a:xfrm>
          <a:prstGeom prst="rect">
            <a:avLst/>
          </a:prstGeom>
        </p:spPr>
      </p:pic>
    </p:spTree>
    <p:extLst>
      <p:ext uri="{BB962C8B-B14F-4D97-AF65-F5344CB8AC3E}">
        <p14:creationId xmlns:p14="http://schemas.microsoft.com/office/powerpoint/2010/main" val="113866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6E511B6-2BE0-5141-B816-406EDDAA8C8E}"/>
              </a:ext>
            </a:extLst>
          </p:cNvPr>
          <p:cNvGraphicFramePr>
            <a:graphicFrameLocks/>
          </p:cNvGraphicFramePr>
          <p:nvPr/>
        </p:nvGraphicFramePr>
        <p:xfrm>
          <a:off x="304914" y="2057400"/>
          <a:ext cx="11582172" cy="467537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A4FD80D-F519-36A8-EA80-6ADC95333D3D}"/>
              </a:ext>
            </a:extLst>
          </p:cNvPr>
          <p:cNvSpPr txBox="1">
            <a:spLocks/>
          </p:cNvSpPr>
          <p:nvPr/>
        </p:nvSpPr>
        <p:spPr>
          <a:xfrm>
            <a:off x="1143777" y="838200"/>
            <a:ext cx="990444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spc="-200" baseline="0">
                <a:solidFill>
                  <a:schemeClr val="accent2"/>
                </a:solidFill>
                <a:latin typeface="+mj-lt"/>
                <a:ea typeface="+mj-ea"/>
                <a:cs typeface="+mj-cs"/>
              </a:defRPr>
            </a:lvl1pPr>
          </a:lstStyle>
          <a:p>
            <a:r>
              <a:rPr lang="en-US" sz="4000" b="1" dirty="0"/>
              <a:t>KGI Demographics Overview</a:t>
            </a:r>
          </a:p>
        </p:txBody>
      </p:sp>
    </p:spTree>
    <p:extLst>
      <p:ext uri="{BB962C8B-B14F-4D97-AF65-F5344CB8AC3E}">
        <p14:creationId xmlns:p14="http://schemas.microsoft.com/office/powerpoint/2010/main" val="217866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422D42F-31E0-A345-83BB-EAC4E44C5B2B}"/>
              </a:ext>
              <a:ext uri="{147F2762-F138-4A5C-976F-8EAC2B608ADB}">
                <a16:predDERef xmlns:a16="http://schemas.microsoft.com/office/drawing/2014/main" pred="{C71C8A38-9CD9-804E-BD53-33D8B326A033}"/>
              </a:ext>
            </a:extLst>
          </p:cNvPr>
          <p:cNvGraphicFramePr>
            <a:graphicFrameLocks/>
          </p:cNvGraphicFramePr>
          <p:nvPr/>
        </p:nvGraphicFramePr>
        <p:xfrm>
          <a:off x="2134486" y="2209800"/>
          <a:ext cx="7923028" cy="485929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F6DDF12-0503-9780-8A6E-7085BAD1C6C9}"/>
              </a:ext>
            </a:extLst>
          </p:cNvPr>
          <p:cNvSpPr txBox="1">
            <a:spLocks/>
          </p:cNvSpPr>
          <p:nvPr/>
        </p:nvSpPr>
        <p:spPr>
          <a:xfrm>
            <a:off x="1141145" y="882906"/>
            <a:ext cx="9904446"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i="0" kern="1200" spc="-200" baseline="0">
                <a:solidFill>
                  <a:schemeClr val="accent2"/>
                </a:solidFill>
                <a:latin typeface="+mj-lt"/>
                <a:ea typeface="+mj-ea"/>
                <a:cs typeface="+mj-cs"/>
              </a:defRPr>
            </a:lvl1pPr>
          </a:lstStyle>
          <a:p>
            <a:r>
              <a:rPr lang="en-US" sz="4000" b="1" dirty="0"/>
              <a:t>KGI Demographics Overview</a:t>
            </a:r>
          </a:p>
        </p:txBody>
      </p:sp>
    </p:spTree>
    <p:extLst>
      <p:ext uri="{BB962C8B-B14F-4D97-AF65-F5344CB8AC3E}">
        <p14:creationId xmlns:p14="http://schemas.microsoft.com/office/powerpoint/2010/main" val="148746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9BDADED-9118-FC35-97F0-FFD7E7B82C7D}"/>
              </a:ext>
              <a:ext uri="{147F2762-F138-4A5C-976F-8EAC2B608ADB}">
                <a16:predDERef xmlns:a16="http://schemas.microsoft.com/office/drawing/2014/main" pred="{1422D42F-31E0-A345-83BB-EAC4E44C5B2B}"/>
              </a:ext>
            </a:extLst>
          </p:cNvPr>
          <p:cNvGraphicFramePr>
            <a:graphicFrameLocks/>
          </p:cNvGraphicFramePr>
          <p:nvPr/>
        </p:nvGraphicFramePr>
        <p:xfrm>
          <a:off x="2253068" y="2209800"/>
          <a:ext cx="7685864" cy="490335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3FE694A-A25A-1A5A-16A8-C85190462436}"/>
              </a:ext>
            </a:extLst>
          </p:cNvPr>
          <p:cNvSpPr>
            <a:spLocks noGrp="1"/>
          </p:cNvSpPr>
          <p:nvPr>
            <p:ph type="title"/>
          </p:nvPr>
        </p:nvSpPr>
        <p:spPr>
          <a:xfrm>
            <a:off x="1486677" y="1066800"/>
            <a:ext cx="9218646" cy="1325563"/>
          </a:xfrm>
        </p:spPr>
        <p:txBody>
          <a:bodyPr>
            <a:normAutofit/>
          </a:bodyPr>
          <a:lstStyle/>
          <a:p>
            <a:pPr algn="ctr"/>
            <a:r>
              <a:rPr lang="en-US" sz="4000" b="1" dirty="0"/>
              <a:t>KGI Demographics Overview</a:t>
            </a:r>
          </a:p>
        </p:txBody>
      </p:sp>
    </p:spTree>
    <p:extLst>
      <p:ext uri="{BB962C8B-B14F-4D97-AF65-F5344CB8AC3E}">
        <p14:creationId xmlns:p14="http://schemas.microsoft.com/office/powerpoint/2010/main" val="306895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D1902F9-A85A-CCC5-F371-6A4C62A1E65A}"/>
              </a:ext>
            </a:extLst>
          </p:cNvPr>
          <p:cNvGraphicFramePr>
            <a:graphicFrameLocks/>
          </p:cNvGraphicFramePr>
          <p:nvPr/>
        </p:nvGraphicFramePr>
        <p:xfrm>
          <a:off x="1447800" y="2084856"/>
          <a:ext cx="9505259" cy="477314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D11D4AC-1995-B0AC-AC2D-A0C1C8A9A101}"/>
              </a:ext>
            </a:extLst>
          </p:cNvPr>
          <p:cNvSpPr>
            <a:spLocks noGrp="1"/>
          </p:cNvSpPr>
          <p:nvPr>
            <p:ph type="title"/>
          </p:nvPr>
        </p:nvSpPr>
        <p:spPr>
          <a:xfrm>
            <a:off x="2604053" y="1066800"/>
            <a:ext cx="6983894" cy="1325563"/>
          </a:xfrm>
        </p:spPr>
        <p:txBody>
          <a:bodyPr>
            <a:normAutofit/>
          </a:bodyPr>
          <a:lstStyle/>
          <a:p>
            <a:pPr algn="ctr"/>
            <a:r>
              <a:rPr lang="en-US" sz="4000" b="1" dirty="0"/>
              <a:t>KGI Campus Climate</a:t>
            </a:r>
          </a:p>
        </p:txBody>
      </p:sp>
    </p:spTree>
    <p:extLst>
      <p:ext uri="{BB962C8B-B14F-4D97-AF65-F5344CB8AC3E}">
        <p14:creationId xmlns:p14="http://schemas.microsoft.com/office/powerpoint/2010/main" val="2283282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C57CCA2-6D7D-84E7-2179-E465347072F7}"/>
              </a:ext>
            </a:extLst>
          </p:cNvPr>
          <p:cNvGraphicFramePr>
            <a:graphicFrameLocks/>
          </p:cNvGraphicFramePr>
          <p:nvPr/>
        </p:nvGraphicFramePr>
        <p:xfrm>
          <a:off x="1336744" y="2064505"/>
          <a:ext cx="9518512" cy="479349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E2008FC0-8B4C-5D21-1AB3-6C128EBF96AB}"/>
              </a:ext>
            </a:extLst>
          </p:cNvPr>
          <p:cNvSpPr>
            <a:spLocks noGrp="1"/>
          </p:cNvSpPr>
          <p:nvPr>
            <p:ph type="title"/>
          </p:nvPr>
        </p:nvSpPr>
        <p:spPr>
          <a:xfrm>
            <a:off x="2604053" y="990600"/>
            <a:ext cx="6983894" cy="1325563"/>
          </a:xfrm>
        </p:spPr>
        <p:txBody>
          <a:bodyPr>
            <a:normAutofit/>
          </a:bodyPr>
          <a:lstStyle/>
          <a:p>
            <a:pPr algn="ctr"/>
            <a:r>
              <a:rPr lang="en-US" sz="4000" b="1" dirty="0"/>
              <a:t>KGI Campus Climate</a:t>
            </a:r>
          </a:p>
        </p:txBody>
      </p:sp>
    </p:spTree>
    <p:extLst>
      <p:ext uri="{BB962C8B-B14F-4D97-AF65-F5344CB8AC3E}">
        <p14:creationId xmlns:p14="http://schemas.microsoft.com/office/powerpoint/2010/main" val="4175916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0B8DF98-39A0-C7A1-4BB8-EA2E0ECEB6A2}"/>
              </a:ext>
            </a:extLst>
          </p:cNvPr>
          <p:cNvGraphicFramePr>
            <a:graphicFrameLocks/>
          </p:cNvGraphicFramePr>
          <p:nvPr/>
        </p:nvGraphicFramePr>
        <p:xfrm>
          <a:off x="5181600" y="228600"/>
          <a:ext cx="6793074" cy="628401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89AB5890-8E38-17B6-A824-3B333DC2DA1B}"/>
              </a:ext>
            </a:extLst>
          </p:cNvPr>
          <p:cNvSpPr>
            <a:spLocks noGrp="1"/>
          </p:cNvSpPr>
          <p:nvPr>
            <p:ph type="title"/>
          </p:nvPr>
        </p:nvSpPr>
        <p:spPr>
          <a:xfrm>
            <a:off x="685800" y="2766218"/>
            <a:ext cx="3187147" cy="1325563"/>
          </a:xfrm>
        </p:spPr>
        <p:txBody>
          <a:bodyPr>
            <a:normAutofit fontScale="90000"/>
          </a:bodyPr>
          <a:lstStyle/>
          <a:p>
            <a:pPr algn="ctr"/>
            <a:r>
              <a:rPr lang="en-US" sz="4000" b="1" dirty="0"/>
              <a:t>KGI Campus Climate</a:t>
            </a:r>
          </a:p>
        </p:txBody>
      </p:sp>
    </p:spTree>
    <p:extLst>
      <p:ext uri="{BB962C8B-B14F-4D97-AF65-F5344CB8AC3E}">
        <p14:creationId xmlns:p14="http://schemas.microsoft.com/office/powerpoint/2010/main" val="1173309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8999" y="2298699"/>
            <a:ext cx="10410825" cy="2193925"/>
          </a:xfrm>
        </p:spPr>
        <p:txBody>
          <a:bodyPr>
            <a:normAutofit/>
          </a:bodyPr>
          <a:lstStyle/>
          <a:p>
            <a:r>
              <a:rPr lang="en-US" sz="5400" dirty="0"/>
              <a:t>Welcome, Updates, and Recognition</a:t>
            </a:r>
          </a:p>
        </p:txBody>
      </p:sp>
      <p:sp>
        <p:nvSpPr>
          <p:cNvPr id="5" name="Subtitle 4"/>
          <p:cNvSpPr>
            <a:spLocks noGrp="1"/>
          </p:cNvSpPr>
          <p:nvPr>
            <p:ph type="subTitle" idx="13"/>
          </p:nvPr>
        </p:nvSpPr>
        <p:spPr>
          <a:xfrm>
            <a:off x="888999" y="4657725"/>
            <a:ext cx="10410826" cy="1743075"/>
          </a:xfrm>
        </p:spPr>
        <p:txBody>
          <a:bodyPr vert="horz" lIns="91440" tIns="45720" rIns="91440" bIns="45720" rtlCol="0" anchor="t">
            <a:normAutofit/>
          </a:bodyPr>
          <a:lstStyle/>
          <a:p>
            <a:r>
              <a:rPr lang="en-US" b="1" dirty="0"/>
              <a:t>President </a:t>
            </a:r>
            <a:r>
              <a:rPr lang="en-US" b="1" dirty="0" err="1"/>
              <a:t>Abousalem</a:t>
            </a:r>
            <a:endParaRPr lang="en-US" dirty="0" err="1"/>
          </a:p>
        </p:txBody>
      </p:sp>
    </p:spTree>
    <p:extLst>
      <p:ext uri="{BB962C8B-B14F-4D97-AF65-F5344CB8AC3E}">
        <p14:creationId xmlns:p14="http://schemas.microsoft.com/office/powerpoint/2010/main" val="61203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4CC16BA-67B9-3126-51AC-D18B1DBA6901}"/>
              </a:ext>
            </a:extLst>
          </p:cNvPr>
          <p:cNvGraphicFramePr>
            <a:graphicFrameLocks/>
          </p:cNvGraphicFramePr>
          <p:nvPr/>
        </p:nvGraphicFramePr>
        <p:xfrm>
          <a:off x="5105400" y="239292"/>
          <a:ext cx="6881787" cy="637941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2210495-AF88-A87D-D5A1-C3DAF399C2BB}"/>
              </a:ext>
            </a:extLst>
          </p:cNvPr>
          <p:cNvSpPr>
            <a:spLocks noGrp="1"/>
          </p:cNvSpPr>
          <p:nvPr>
            <p:ph type="title"/>
          </p:nvPr>
        </p:nvSpPr>
        <p:spPr>
          <a:xfrm>
            <a:off x="685800" y="2766218"/>
            <a:ext cx="3187147" cy="1325563"/>
          </a:xfrm>
        </p:spPr>
        <p:txBody>
          <a:bodyPr>
            <a:normAutofit fontScale="90000"/>
          </a:bodyPr>
          <a:lstStyle/>
          <a:p>
            <a:pPr algn="ctr"/>
            <a:r>
              <a:rPr lang="en-US" sz="4000" b="1" dirty="0"/>
              <a:t>KGI Campus Climate</a:t>
            </a:r>
          </a:p>
        </p:txBody>
      </p:sp>
    </p:spTree>
    <p:extLst>
      <p:ext uri="{BB962C8B-B14F-4D97-AF65-F5344CB8AC3E}">
        <p14:creationId xmlns:p14="http://schemas.microsoft.com/office/powerpoint/2010/main" val="2791028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596DFEE-223E-D688-1BAD-68625F462F8B}"/>
              </a:ext>
            </a:extLst>
          </p:cNvPr>
          <p:cNvGraphicFramePr>
            <a:graphicFrameLocks/>
          </p:cNvGraphicFramePr>
          <p:nvPr/>
        </p:nvGraphicFramePr>
        <p:xfrm>
          <a:off x="1746217" y="1999974"/>
          <a:ext cx="8699563" cy="485802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116D3B04-9E25-10E6-185E-573144C801D0}"/>
              </a:ext>
            </a:extLst>
          </p:cNvPr>
          <p:cNvSpPr>
            <a:spLocks noGrp="1"/>
          </p:cNvSpPr>
          <p:nvPr>
            <p:ph type="title"/>
          </p:nvPr>
        </p:nvSpPr>
        <p:spPr>
          <a:xfrm>
            <a:off x="3390899" y="990600"/>
            <a:ext cx="5410200" cy="1325563"/>
          </a:xfrm>
        </p:spPr>
        <p:txBody>
          <a:bodyPr>
            <a:normAutofit/>
          </a:bodyPr>
          <a:lstStyle/>
          <a:p>
            <a:pPr algn="ctr"/>
            <a:r>
              <a:rPr lang="en-US" sz="4000" b="1" dirty="0"/>
              <a:t>KGI Campus Climate</a:t>
            </a:r>
          </a:p>
        </p:txBody>
      </p:sp>
    </p:spTree>
    <p:extLst>
      <p:ext uri="{BB962C8B-B14F-4D97-AF65-F5344CB8AC3E}">
        <p14:creationId xmlns:p14="http://schemas.microsoft.com/office/powerpoint/2010/main" val="149023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0F5CDB0-5979-B243-8DFB-B48EF1270F51}"/>
              </a:ext>
            </a:extLst>
          </p:cNvPr>
          <p:cNvGraphicFramePr>
            <a:graphicFrameLocks/>
          </p:cNvGraphicFramePr>
          <p:nvPr/>
        </p:nvGraphicFramePr>
        <p:xfrm>
          <a:off x="4191000" y="1447800"/>
          <a:ext cx="7486592" cy="491656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871FCA7-B4A1-D956-7B42-290866027168}"/>
              </a:ext>
            </a:extLst>
          </p:cNvPr>
          <p:cNvSpPr>
            <a:spLocks noGrp="1"/>
          </p:cNvSpPr>
          <p:nvPr>
            <p:ph type="title"/>
          </p:nvPr>
        </p:nvSpPr>
        <p:spPr>
          <a:xfrm>
            <a:off x="609600" y="3243302"/>
            <a:ext cx="3187147" cy="1325563"/>
          </a:xfrm>
        </p:spPr>
        <p:txBody>
          <a:bodyPr>
            <a:normAutofit fontScale="90000"/>
          </a:bodyPr>
          <a:lstStyle/>
          <a:p>
            <a:pPr algn="ctr"/>
            <a:r>
              <a:rPr lang="en-US" sz="4000" b="1" dirty="0"/>
              <a:t>KGI Campus Climate</a:t>
            </a:r>
          </a:p>
        </p:txBody>
      </p:sp>
    </p:spTree>
    <p:extLst>
      <p:ext uri="{BB962C8B-B14F-4D97-AF65-F5344CB8AC3E}">
        <p14:creationId xmlns:p14="http://schemas.microsoft.com/office/powerpoint/2010/main" val="3786230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0319FA-F575-227A-4CDA-7B20B392BF2B}"/>
              </a:ext>
            </a:extLst>
          </p:cNvPr>
          <p:cNvGraphicFramePr>
            <a:graphicFrameLocks/>
          </p:cNvGraphicFramePr>
          <p:nvPr/>
        </p:nvGraphicFramePr>
        <p:xfrm>
          <a:off x="4267200" y="1447800"/>
          <a:ext cx="7718227" cy="506868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F6182857-FB55-2D5A-C1D4-C11AF8C148C5}"/>
              </a:ext>
            </a:extLst>
          </p:cNvPr>
          <p:cNvSpPr>
            <a:spLocks noGrp="1"/>
          </p:cNvSpPr>
          <p:nvPr>
            <p:ph type="title"/>
          </p:nvPr>
        </p:nvSpPr>
        <p:spPr>
          <a:xfrm>
            <a:off x="685800" y="2766218"/>
            <a:ext cx="3187147" cy="1325563"/>
          </a:xfrm>
        </p:spPr>
        <p:txBody>
          <a:bodyPr>
            <a:normAutofit fontScale="90000"/>
          </a:bodyPr>
          <a:lstStyle/>
          <a:p>
            <a:pPr algn="ctr"/>
            <a:r>
              <a:rPr lang="en-US" sz="4000" b="1" dirty="0"/>
              <a:t>KGI Campus Climate</a:t>
            </a:r>
          </a:p>
        </p:txBody>
      </p:sp>
    </p:spTree>
    <p:extLst>
      <p:ext uri="{BB962C8B-B14F-4D97-AF65-F5344CB8AC3E}">
        <p14:creationId xmlns:p14="http://schemas.microsoft.com/office/powerpoint/2010/main" val="1085782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616200"/>
            <a:ext cx="10410825" cy="3936999"/>
          </a:xfrm>
        </p:spPr>
        <p:txBody>
          <a:bodyPr>
            <a:normAutofit fontScale="70000" lnSpcReduction="20000"/>
          </a:bodyPr>
          <a:lstStyle/>
          <a:p>
            <a:pPr marL="457200" indent="-457200">
              <a:buFont typeface="Arial" panose="020B0604020202020204" pitchFamily="34" charset="0"/>
              <a:buChar char="•"/>
            </a:pPr>
            <a:r>
              <a:rPr lang="en-US" sz="3600" dirty="0"/>
              <a:t>August 26: HEDS Survey Data review with JEDI Committee</a:t>
            </a:r>
          </a:p>
          <a:p>
            <a:pPr marL="457200" indent="-457200">
              <a:buFont typeface="Arial" panose="020B0604020202020204" pitchFamily="34" charset="0"/>
              <a:buChar char="•"/>
            </a:pPr>
            <a:r>
              <a:rPr lang="en-US" sz="3600" dirty="0"/>
              <a:t>September 12: Presentation to Faculty and Staff Meeting</a:t>
            </a:r>
          </a:p>
          <a:p>
            <a:pPr marL="457200" indent="-457200">
              <a:buFont typeface="Arial" panose="020B0604020202020204" pitchFamily="34" charset="0"/>
              <a:buChar char="•"/>
            </a:pPr>
            <a:r>
              <a:rPr lang="en-US" sz="3600" dirty="0"/>
              <a:t>September – October</a:t>
            </a:r>
          </a:p>
          <a:p>
            <a:pPr marL="914400" lvl="1" indent="-457200">
              <a:buFont typeface="Arial" panose="020B0604020202020204" pitchFamily="34" charset="0"/>
              <a:buChar char="•"/>
            </a:pPr>
            <a:r>
              <a:rPr lang="en-US" sz="3200" dirty="0"/>
              <a:t>Present data to Student Government </a:t>
            </a:r>
          </a:p>
          <a:p>
            <a:pPr marL="914400" lvl="1" indent="-457200">
              <a:buFont typeface="Arial" panose="020B0604020202020204" pitchFamily="34" charset="0"/>
              <a:buChar char="•"/>
            </a:pPr>
            <a:r>
              <a:rPr lang="en-US" sz="3200" dirty="0"/>
              <a:t>Email communication to the entire community (data and planning process)</a:t>
            </a:r>
          </a:p>
          <a:p>
            <a:pPr marL="457200" indent="-457200">
              <a:buFont typeface="Arial" panose="020B0604020202020204" pitchFamily="34" charset="0"/>
              <a:buChar char="•"/>
            </a:pPr>
            <a:r>
              <a:rPr lang="en-US" sz="3600" dirty="0"/>
              <a:t>Focus Groups (students, faculty, staff, JEDI)</a:t>
            </a:r>
          </a:p>
          <a:p>
            <a:pPr marL="914400" lvl="1" indent="-457200">
              <a:buFont typeface="Arial" panose="020B0604020202020204" pitchFamily="34" charset="0"/>
              <a:buChar char="•"/>
            </a:pPr>
            <a:r>
              <a:rPr lang="en-US" sz="3200" dirty="0"/>
              <a:t>October – December: Impressions of the data and key takeaways</a:t>
            </a:r>
          </a:p>
          <a:p>
            <a:pPr marL="914400" lvl="1" indent="-457200">
              <a:buFont typeface="Arial" panose="020B0604020202020204" pitchFamily="34" charset="0"/>
              <a:buChar char="•"/>
            </a:pPr>
            <a:r>
              <a:rPr lang="en-US" sz="3200" dirty="0"/>
              <a:t>January – March: themes/strategies</a:t>
            </a:r>
          </a:p>
          <a:p>
            <a:pPr marL="914400" lvl="1" indent="-457200">
              <a:buFont typeface="Arial" panose="020B0604020202020204" pitchFamily="34" charset="0"/>
              <a:buChar char="•"/>
            </a:pPr>
            <a:r>
              <a:rPr lang="en-US" sz="3200" dirty="0"/>
              <a:t>April – May: Draft strategic plan</a:t>
            </a:r>
          </a:p>
          <a:p>
            <a:pPr marL="457200" indent="-457200">
              <a:buFont typeface="Arial" panose="020B0604020202020204" pitchFamily="34" charset="0"/>
              <a:buChar char="•"/>
            </a:pPr>
            <a:r>
              <a:rPr lang="en-US" sz="3600" dirty="0"/>
              <a:t>June: Final DEI strategic plan communicated</a:t>
            </a:r>
          </a:p>
          <a:p>
            <a:pPr marL="457200" indent="-457200">
              <a:buFont typeface="Arial" panose="020B0604020202020204" pitchFamily="34" charset="0"/>
              <a:buChar char="•"/>
            </a:pPr>
            <a:endParaRPr lang="en-US" sz="3600" dirty="0"/>
          </a:p>
        </p:txBody>
      </p:sp>
      <p:sp>
        <p:nvSpPr>
          <p:cNvPr id="4" name="Title 3"/>
          <p:cNvSpPr>
            <a:spLocks noGrp="1"/>
          </p:cNvSpPr>
          <p:nvPr>
            <p:ph type="title"/>
          </p:nvPr>
        </p:nvSpPr>
        <p:spPr>
          <a:xfrm>
            <a:off x="889000" y="1219200"/>
            <a:ext cx="10410825" cy="1397000"/>
          </a:xfrm>
        </p:spPr>
        <p:txBody>
          <a:bodyPr>
            <a:normAutofit/>
          </a:bodyPr>
          <a:lstStyle/>
          <a:p>
            <a:r>
              <a:rPr lang="en-US" dirty="0"/>
              <a:t>DEI Strategic Planning Process</a:t>
            </a:r>
          </a:p>
        </p:txBody>
      </p:sp>
    </p:spTree>
    <p:extLst>
      <p:ext uri="{BB962C8B-B14F-4D97-AF65-F5344CB8AC3E}">
        <p14:creationId xmlns:p14="http://schemas.microsoft.com/office/powerpoint/2010/main" val="477098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8999" y="2298699"/>
            <a:ext cx="10410825" cy="2193925"/>
          </a:xfrm>
        </p:spPr>
        <p:txBody>
          <a:bodyPr>
            <a:normAutofit/>
          </a:bodyPr>
          <a:lstStyle/>
          <a:p>
            <a:r>
              <a:rPr lang="en-US" sz="5400" dirty="0"/>
              <a:t>JEDI Committee Updates</a:t>
            </a:r>
            <a:endParaRPr lang="en-US" dirty="0" err="1"/>
          </a:p>
        </p:txBody>
      </p:sp>
      <p:sp>
        <p:nvSpPr>
          <p:cNvPr id="5" name="Subtitle 4"/>
          <p:cNvSpPr>
            <a:spLocks noGrp="1"/>
          </p:cNvSpPr>
          <p:nvPr>
            <p:ph type="subTitle" idx="13"/>
          </p:nvPr>
        </p:nvSpPr>
        <p:spPr>
          <a:xfrm>
            <a:off x="888999" y="4657725"/>
            <a:ext cx="10410826" cy="1743075"/>
          </a:xfrm>
        </p:spPr>
        <p:txBody>
          <a:bodyPr vert="horz" lIns="91440" tIns="45720" rIns="91440" bIns="45720" rtlCol="0" anchor="t">
            <a:normAutofit/>
          </a:bodyPr>
          <a:lstStyle/>
          <a:p>
            <a:r>
              <a:rPr lang="en-US" b="1" dirty="0">
                <a:solidFill>
                  <a:srgbClr val="333333"/>
                </a:solidFill>
                <a:ea typeface="Roboto"/>
                <a:cs typeface="Roboto"/>
              </a:rPr>
              <a:t>Jeniffer Hernandez, Associate Professor of Biopharmaceutical Sciences, School of Pharmacy</a:t>
            </a:r>
          </a:p>
          <a:p>
            <a:r>
              <a:rPr lang="en-US" b="1" dirty="0">
                <a:solidFill>
                  <a:srgbClr val="333333"/>
                </a:solidFill>
                <a:ea typeface="Roboto"/>
                <a:cs typeface="Roboto"/>
              </a:rPr>
              <a:t>Elizabeth Emerald, Alumni Engagement Officer</a:t>
            </a:r>
            <a:endParaRPr lang="en-US" dirty="0"/>
          </a:p>
          <a:p>
            <a:endParaRPr lang="en-US" b="1" dirty="0">
              <a:ea typeface="Roboto"/>
              <a:cs typeface="Roboto"/>
            </a:endParaRPr>
          </a:p>
        </p:txBody>
      </p:sp>
    </p:spTree>
    <p:extLst>
      <p:ext uri="{BB962C8B-B14F-4D97-AF65-F5344CB8AC3E}">
        <p14:creationId xmlns:p14="http://schemas.microsoft.com/office/powerpoint/2010/main" val="2631877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286000"/>
            <a:ext cx="10410825" cy="4343400"/>
          </a:xfrm>
        </p:spPr>
        <p:txBody>
          <a:bodyPr>
            <a:normAutofit/>
          </a:bodyPr>
          <a:lstStyle/>
          <a:p>
            <a:pPr marL="457200" indent="-457200">
              <a:buFont typeface="Arial" panose="020B0604020202020204" pitchFamily="34" charset="0"/>
              <a:buChar char="•"/>
            </a:pPr>
            <a:endParaRPr lang="en-US" sz="2000" dirty="0">
              <a:solidFill>
                <a:schemeClr val="accent6">
                  <a:lumMod val="75000"/>
                </a:schemeClr>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Title 3"/>
          <p:cNvSpPr>
            <a:spLocks noGrp="1"/>
          </p:cNvSpPr>
          <p:nvPr>
            <p:ph type="title"/>
          </p:nvPr>
        </p:nvSpPr>
        <p:spPr>
          <a:xfrm>
            <a:off x="2209800" y="0"/>
            <a:ext cx="10410825" cy="1219200"/>
          </a:xfrm>
        </p:spPr>
        <p:txBody>
          <a:bodyPr/>
          <a:lstStyle/>
          <a:p>
            <a:r>
              <a:rPr lang="en-US" dirty="0">
                <a:solidFill>
                  <a:schemeClr val="bg1"/>
                </a:solidFill>
              </a:rPr>
              <a:t>JEDI Membership</a:t>
            </a:r>
          </a:p>
        </p:txBody>
      </p:sp>
      <p:sp>
        <p:nvSpPr>
          <p:cNvPr id="5" name="Content Placeholder 1">
            <a:extLst>
              <a:ext uri="{FF2B5EF4-FFF2-40B4-BE49-F238E27FC236}">
                <a16:creationId xmlns:a16="http://schemas.microsoft.com/office/drawing/2014/main" id="{E9A92799-72AF-4334-A8F8-74B6E585BA02}"/>
              </a:ext>
            </a:extLst>
          </p:cNvPr>
          <p:cNvSpPr txBox="1">
            <a:spLocks/>
          </p:cNvSpPr>
          <p:nvPr/>
        </p:nvSpPr>
        <p:spPr>
          <a:xfrm>
            <a:off x="155165" y="1400175"/>
            <a:ext cx="11887200" cy="27432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har char="•"/>
            </a:pPr>
            <a:r>
              <a:rPr lang="en-US" sz="1900" b="1" dirty="0"/>
              <a:t>Jeniffer Hernandez (Co-Chair) </a:t>
            </a:r>
            <a:r>
              <a:rPr lang="en-US" sz="1900" dirty="0"/>
              <a:t>Associate Professor of Biopharmaceutical Sciences, School of Pharmacy</a:t>
            </a:r>
            <a:endParaRPr lang="en-US" sz="1900">
              <a:ea typeface="Roboto"/>
              <a:cs typeface="Roboto"/>
            </a:endParaRPr>
          </a:p>
          <a:p>
            <a:pPr marL="285750" indent="-285750">
              <a:buChar char="•"/>
            </a:pPr>
            <a:r>
              <a:rPr lang="en-US" sz="1900" b="1" dirty="0"/>
              <a:t>Emily Quinn (Co-Chair) </a:t>
            </a:r>
            <a:r>
              <a:rPr lang="en-US" sz="1900" dirty="0"/>
              <a:t>Program Director for the Human Genetics and Genetic Counseling (MSCM) Program &amp; Assistant Professor, School of Health Sciences</a:t>
            </a:r>
            <a:endParaRPr lang="en-US" sz="1900">
              <a:ea typeface="Roboto"/>
              <a:cs typeface="Roboto"/>
            </a:endParaRPr>
          </a:p>
          <a:p>
            <a:pPr marL="285750" indent="-285750">
              <a:buChar char="•"/>
            </a:pPr>
            <a:r>
              <a:rPr lang="en-US" sz="1900" b="1" dirty="0"/>
              <a:t>Elizabeth Emerald (Co-Chair) </a:t>
            </a:r>
            <a:r>
              <a:rPr lang="en-US" sz="1900" dirty="0"/>
              <a:t>Alumni Engagement Officer, Advancement &amp; Alumni Support</a:t>
            </a:r>
            <a:endParaRPr lang="en-US" sz="1900">
              <a:ea typeface="Roboto"/>
              <a:cs typeface="Roboto"/>
            </a:endParaRPr>
          </a:p>
          <a:p>
            <a:pPr marL="285750" indent="-285750">
              <a:buChar char="•"/>
            </a:pPr>
            <a:r>
              <a:rPr lang="en-US" sz="1900" b="1" dirty="0"/>
              <a:t>Barbara Bailus </a:t>
            </a:r>
            <a:r>
              <a:rPr lang="en-US" sz="1900" dirty="0"/>
              <a:t>Assistant Professor of Genetics, (MSGDA) Riggs School of Applied Life Sciences</a:t>
            </a:r>
            <a:endParaRPr lang="en-US" sz="1900">
              <a:ea typeface="Roboto"/>
              <a:cs typeface="Roboto"/>
            </a:endParaRPr>
          </a:p>
          <a:p>
            <a:pPr marL="285750" indent="-285750">
              <a:buChar char="•"/>
            </a:pPr>
            <a:r>
              <a:rPr lang="en-US" sz="1900" b="1" dirty="0"/>
              <a:t>Ijeoma Chikezie </a:t>
            </a:r>
            <a:r>
              <a:rPr lang="en-US" sz="1900" dirty="0"/>
              <a:t>Student Government Diversity Chair</a:t>
            </a:r>
            <a:endParaRPr lang="en-US" sz="1900">
              <a:ea typeface="Roboto"/>
              <a:cs typeface="Roboto"/>
            </a:endParaRPr>
          </a:p>
          <a:p>
            <a:pPr marL="285750" indent="-285750">
              <a:buChar char="•"/>
            </a:pPr>
            <a:r>
              <a:rPr lang="en-US" sz="1900" b="1" dirty="0"/>
              <a:t>Christy Eskes </a:t>
            </a:r>
            <a:r>
              <a:rPr lang="en-US" sz="1900" dirty="0"/>
              <a:t>Program Director of Master in Physician Associate Studies (MSPA)</a:t>
            </a:r>
            <a:endParaRPr lang="en-US" sz="1900">
              <a:ea typeface="Roboto"/>
              <a:cs typeface="Roboto"/>
            </a:endParaRPr>
          </a:p>
          <a:p>
            <a:pPr marL="285750" indent="-285750">
              <a:buChar char="•"/>
            </a:pPr>
            <a:r>
              <a:rPr lang="en-US" sz="1900" b="1" dirty="0"/>
              <a:t>Cesar Espinoza </a:t>
            </a:r>
            <a:r>
              <a:rPr lang="en-US" sz="1900" dirty="0"/>
              <a:t>Associate Professor of Bioinformatics and Data Analysis, Riggs School of Applied Life Sciences (MSGDA)</a:t>
            </a:r>
            <a:endParaRPr lang="en-US" sz="1900">
              <a:ea typeface="Roboto"/>
              <a:cs typeface="Roboto"/>
            </a:endParaRPr>
          </a:p>
          <a:p>
            <a:pPr marL="285750" indent="-285750">
              <a:buChar char="•"/>
            </a:pPr>
            <a:r>
              <a:rPr lang="en-US" sz="1900" b="1" dirty="0"/>
              <a:t>Anastasia Levitin </a:t>
            </a:r>
            <a:r>
              <a:rPr lang="en-US" sz="1900" dirty="0"/>
              <a:t>Program Director for Master of Sciences of Riggs Applied Life Sciences (MS)</a:t>
            </a:r>
            <a:endParaRPr lang="en-US" sz="1900">
              <a:ea typeface="Roboto"/>
              <a:cs typeface="Roboto"/>
            </a:endParaRPr>
          </a:p>
          <a:p>
            <a:pPr marL="285750" indent="-285750">
              <a:buChar char="•"/>
            </a:pPr>
            <a:r>
              <a:rPr lang="en-US" sz="1900" b="1" dirty="0"/>
              <a:t>Kirstin Lopez </a:t>
            </a:r>
            <a:r>
              <a:rPr lang="en-US" sz="1900" dirty="0"/>
              <a:t>Student Affairs Coordinator</a:t>
            </a:r>
            <a:endParaRPr lang="en-US" sz="1900" b="1">
              <a:ea typeface="Roboto"/>
              <a:cs typeface="Roboto"/>
            </a:endParaRPr>
          </a:p>
          <a:p>
            <a:pPr marL="285750" indent="-285750">
              <a:buChar char="•"/>
            </a:pPr>
            <a:r>
              <a:rPr lang="en-US" sz="1900" b="1" dirty="0"/>
              <a:t>Jennifer Rangel </a:t>
            </a:r>
            <a:r>
              <a:rPr lang="en-US" sz="1900" dirty="0"/>
              <a:t>Registrar</a:t>
            </a:r>
            <a:endParaRPr lang="en-US" sz="1900">
              <a:ea typeface="Roboto"/>
              <a:cs typeface="Roboto"/>
            </a:endParaRPr>
          </a:p>
          <a:p>
            <a:pPr marL="285750" indent="-285750">
              <a:buChar char="•"/>
            </a:pPr>
            <a:r>
              <a:rPr lang="en-US" sz="1900" b="1" dirty="0"/>
              <a:t>Ana Sanchez </a:t>
            </a:r>
            <a:r>
              <a:rPr lang="en-US" sz="1900" dirty="0"/>
              <a:t>Assistant Professor of Occupational Therapy, School of Health Sciences (OTD)</a:t>
            </a:r>
            <a:endParaRPr lang="en-US" sz="1900" b="1">
              <a:ea typeface="Roboto"/>
              <a:cs typeface="Roboto"/>
            </a:endParaRPr>
          </a:p>
          <a:p>
            <a:pPr marL="285750" indent="-285750">
              <a:buChar char="•"/>
            </a:pPr>
            <a:r>
              <a:rPr lang="en-US" sz="1900" b="1" dirty="0"/>
              <a:t>Lisa Trahan</a:t>
            </a:r>
            <a:r>
              <a:rPr lang="en-US" sz="1900" dirty="0"/>
              <a:t> Grants and Contracts Coordinator</a:t>
            </a:r>
            <a:endParaRPr lang="en-US" sz="1900" dirty="0">
              <a:ea typeface="Roboto"/>
              <a:cs typeface="Roboto"/>
            </a:endParaRPr>
          </a:p>
          <a:p>
            <a:pPr marL="800100" lvl="1" indent="-342900">
              <a:buFont typeface="Arial" panose="020B0604020202020204" pitchFamily="34" charset="0"/>
              <a:buChar char="•"/>
            </a:pPr>
            <a:endParaRPr lang="en-US" sz="3600" dirty="0"/>
          </a:p>
          <a:p>
            <a:endParaRPr lang="en-US" dirty="0"/>
          </a:p>
        </p:txBody>
      </p:sp>
    </p:spTree>
    <p:extLst>
      <p:ext uri="{BB962C8B-B14F-4D97-AF65-F5344CB8AC3E}">
        <p14:creationId xmlns:p14="http://schemas.microsoft.com/office/powerpoint/2010/main" val="293175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09C481-0024-4F4E-88F7-FC80B01E84DE}"/>
              </a:ext>
            </a:extLst>
          </p:cNvPr>
          <p:cNvSpPr txBox="1"/>
          <p:nvPr/>
        </p:nvSpPr>
        <p:spPr>
          <a:xfrm>
            <a:off x="762000" y="1371600"/>
            <a:ext cx="11125200" cy="5232202"/>
          </a:xfrm>
          <a:prstGeom prst="rect">
            <a:avLst/>
          </a:prstGeom>
          <a:noFill/>
        </p:spPr>
        <p:txBody>
          <a:bodyPr wrap="square" rtlCol="0">
            <a:spAutoFit/>
          </a:bodyPr>
          <a:lstStyle/>
          <a:p>
            <a:r>
              <a:rPr lang="en-US" sz="2800" b="1" dirty="0"/>
              <a:t>Vision:</a:t>
            </a:r>
          </a:p>
          <a:p>
            <a:r>
              <a:rPr lang="en-US" sz="2000" dirty="0"/>
              <a:t>Keck Graduate Institute strives to address, explore, educate, understand, and respond to the diversity of the human experience. </a:t>
            </a:r>
          </a:p>
          <a:p>
            <a:endParaRPr lang="en-US" sz="2000" dirty="0"/>
          </a:p>
          <a:p>
            <a:r>
              <a:rPr lang="en-US" sz="2000" dirty="0"/>
              <a:t>The JEDI Committee will be a thought-partner to foster open and transparent communication with KGI’s senior leadership by working to promote strategic priorities related to justice, equity, diversity, and inclusion issues. </a:t>
            </a:r>
          </a:p>
          <a:p>
            <a:endParaRPr lang="en-US" sz="2000" dirty="0"/>
          </a:p>
          <a:p>
            <a:r>
              <a:rPr lang="en-US" sz="2000" dirty="0"/>
              <a:t>KGI is an educational community which values, recognizes, and embraces diversity among our students, staff, and faculty. It seeks to provide an inclusive learning and research environment where each person feels a sense of belonging and respect. </a:t>
            </a:r>
          </a:p>
          <a:p>
            <a:endParaRPr lang="en-US" dirty="0"/>
          </a:p>
          <a:p>
            <a:r>
              <a:rPr lang="en-US" sz="2800" b="1" dirty="0"/>
              <a:t>Mission:</a:t>
            </a:r>
          </a:p>
          <a:p>
            <a:r>
              <a:rPr lang="en-US" sz="2000" dirty="0"/>
              <a:t>The JEDI Committee works to integrate best practices for justice, equity, diversity, and inclusion into intuitional values, policies, and programs. The JEDI Committee will provide research and policy recommendations, event support, and guidance to KGI’s leadership as requested. </a:t>
            </a:r>
          </a:p>
        </p:txBody>
      </p:sp>
    </p:spTree>
    <p:extLst>
      <p:ext uri="{BB962C8B-B14F-4D97-AF65-F5344CB8AC3E}">
        <p14:creationId xmlns:p14="http://schemas.microsoft.com/office/powerpoint/2010/main" val="245908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438400"/>
            <a:ext cx="10410825" cy="4267200"/>
          </a:xfrm>
        </p:spPr>
        <p:txBody>
          <a:bodyPr>
            <a:normAutofit lnSpcReduction="10000"/>
          </a:bodyPr>
          <a:lstStyle/>
          <a:p>
            <a:pPr marL="457200" indent="-457200">
              <a:buFont typeface="Arial" panose="020B0604020202020204" pitchFamily="34" charset="0"/>
              <a:buChar char="•"/>
            </a:pPr>
            <a:r>
              <a:rPr lang="en-US" sz="3200" b="1" dirty="0"/>
              <a:t>Inclusive Culture</a:t>
            </a:r>
          </a:p>
          <a:p>
            <a:pPr marL="914400" lvl="1" indent="-457200">
              <a:buFont typeface="Arial" panose="020B0604020202020204" pitchFamily="34" charset="0"/>
              <a:buChar char="•"/>
            </a:pPr>
            <a:r>
              <a:rPr lang="en-US" sz="2800" dirty="0"/>
              <a:t>Diversity and Inclusion Toolkits</a:t>
            </a:r>
          </a:p>
          <a:p>
            <a:pPr marL="914400" lvl="1" indent="-457200">
              <a:buFont typeface="Arial" panose="020B0604020202020204" pitchFamily="34" charset="0"/>
              <a:buChar char="•"/>
            </a:pPr>
            <a:r>
              <a:rPr lang="en-US" sz="2800" dirty="0"/>
              <a:t>Trainings and Workshops</a:t>
            </a:r>
          </a:p>
          <a:p>
            <a:pPr marL="457200" indent="-457200">
              <a:buFont typeface="Arial" panose="020B0604020202020204" pitchFamily="34" charset="0"/>
              <a:buChar char="•"/>
            </a:pPr>
            <a:r>
              <a:rPr lang="en-US" sz="3200" b="1" dirty="0"/>
              <a:t>Student Collaborations/Events</a:t>
            </a:r>
          </a:p>
          <a:p>
            <a:pPr marL="914400" lvl="1" indent="-457200">
              <a:buFont typeface="Arial" panose="020B0604020202020204" pitchFamily="34" charset="0"/>
              <a:buChar char="•"/>
            </a:pPr>
            <a:r>
              <a:rPr lang="en-US" sz="2800" dirty="0"/>
              <a:t>Holidays and community celebrations</a:t>
            </a:r>
          </a:p>
          <a:p>
            <a:pPr marL="914400" lvl="1" indent="-457200">
              <a:buFont typeface="Arial" panose="020B0604020202020204" pitchFamily="34" charset="0"/>
              <a:buChar char="•"/>
            </a:pPr>
            <a:r>
              <a:rPr lang="en-US" sz="2800" dirty="0"/>
              <a:t>When and how to partner with Student Affairs and Student Government</a:t>
            </a:r>
          </a:p>
          <a:p>
            <a:pPr marL="457200" indent="-457200">
              <a:buFont typeface="Arial" panose="020B0604020202020204" pitchFamily="34" charset="0"/>
              <a:buChar char="•"/>
            </a:pPr>
            <a:r>
              <a:rPr lang="en-US" sz="3200" b="1" dirty="0"/>
              <a:t>Funding</a:t>
            </a:r>
          </a:p>
          <a:p>
            <a:pPr marL="914400" lvl="1" indent="-457200">
              <a:buFont typeface="Arial" panose="020B0604020202020204" pitchFamily="34" charset="0"/>
              <a:buChar char="•"/>
            </a:pPr>
            <a:r>
              <a:rPr lang="en-US" sz="2800" dirty="0"/>
              <a:t>Grants and Sponsorships</a:t>
            </a:r>
          </a:p>
        </p:txBody>
      </p:sp>
      <p:sp>
        <p:nvSpPr>
          <p:cNvPr id="4" name="Title 3"/>
          <p:cNvSpPr>
            <a:spLocks noGrp="1"/>
          </p:cNvSpPr>
          <p:nvPr>
            <p:ph type="title"/>
          </p:nvPr>
        </p:nvSpPr>
        <p:spPr>
          <a:xfrm>
            <a:off x="888999" y="1270000"/>
            <a:ext cx="10410825" cy="1397000"/>
          </a:xfrm>
        </p:spPr>
        <p:txBody>
          <a:bodyPr/>
          <a:lstStyle/>
          <a:p>
            <a:r>
              <a:rPr lang="en-US" dirty="0"/>
              <a:t>Committees</a:t>
            </a:r>
          </a:p>
        </p:txBody>
      </p:sp>
    </p:spTree>
    <p:extLst>
      <p:ext uri="{BB962C8B-B14F-4D97-AF65-F5344CB8AC3E}">
        <p14:creationId xmlns:p14="http://schemas.microsoft.com/office/powerpoint/2010/main" val="1147514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438400"/>
            <a:ext cx="10410825" cy="4267200"/>
          </a:xfrm>
        </p:spPr>
        <p:txBody>
          <a:bodyPr>
            <a:normAutofit/>
          </a:bodyPr>
          <a:lstStyle/>
          <a:p>
            <a:pPr marL="457200" indent="-457200">
              <a:buFont typeface="Arial" panose="020B0604020202020204" pitchFamily="34" charset="0"/>
              <a:buChar char="•"/>
            </a:pPr>
            <a:r>
              <a:rPr lang="en-US" sz="3200" b="1" dirty="0"/>
              <a:t>Website</a:t>
            </a:r>
          </a:p>
          <a:p>
            <a:pPr marL="914400" lvl="1" indent="-457200">
              <a:buFont typeface="Arial" panose="020B0604020202020204" pitchFamily="34" charset="0"/>
              <a:buChar char="•"/>
            </a:pPr>
            <a:r>
              <a:rPr lang="en-US" sz="2800" dirty="0"/>
              <a:t>Update website with committee, goals, develop resources</a:t>
            </a:r>
          </a:p>
          <a:p>
            <a:pPr marL="457200" indent="-457200">
              <a:buFont typeface="Arial" panose="020B0604020202020204" pitchFamily="34" charset="0"/>
              <a:buChar char="•"/>
            </a:pPr>
            <a:r>
              <a:rPr lang="en-US" sz="3200" b="1" dirty="0"/>
              <a:t>Admissions</a:t>
            </a:r>
          </a:p>
          <a:p>
            <a:pPr marL="914400" lvl="1" indent="-457200">
              <a:buFont typeface="Arial" panose="020B0604020202020204" pitchFamily="34" charset="0"/>
              <a:buChar char="•"/>
            </a:pPr>
            <a:r>
              <a:rPr lang="en-US" sz="2800" dirty="0"/>
              <a:t>Identify trends</a:t>
            </a:r>
          </a:p>
          <a:p>
            <a:pPr marL="914400" lvl="1" indent="-457200">
              <a:buFont typeface="Arial" panose="020B0604020202020204" pitchFamily="34" charset="0"/>
              <a:buChar char="•"/>
            </a:pPr>
            <a:r>
              <a:rPr lang="en-US" sz="2800" dirty="0"/>
              <a:t>Opportunities to highlight JEDI principles in recruiting</a:t>
            </a:r>
          </a:p>
          <a:p>
            <a:pPr marL="457200" indent="-457200">
              <a:buFont typeface="Arial" panose="020B0604020202020204" pitchFamily="34" charset="0"/>
              <a:buChar char="•"/>
            </a:pPr>
            <a:r>
              <a:rPr lang="en-US" sz="3200" b="1" dirty="0"/>
              <a:t>Faculty and Staff</a:t>
            </a:r>
          </a:p>
          <a:p>
            <a:pPr marL="914400" lvl="1" indent="-457200">
              <a:buFont typeface="Arial" panose="020B0604020202020204" pitchFamily="34" charset="0"/>
              <a:buChar char="•"/>
            </a:pPr>
            <a:r>
              <a:rPr lang="en-US" sz="2800" dirty="0"/>
              <a:t>Connecting with faculty and staff – what justice, equity, diversity, and inclusion activities are in the curriculum? </a:t>
            </a:r>
          </a:p>
        </p:txBody>
      </p:sp>
      <p:sp>
        <p:nvSpPr>
          <p:cNvPr id="4" name="Title 3"/>
          <p:cNvSpPr>
            <a:spLocks noGrp="1"/>
          </p:cNvSpPr>
          <p:nvPr>
            <p:ph type="title"/>
          </p:nvPr>
        </p:nvSpPr>
        <p:spPr>
          <a:xfrm>
            <a:off x="888999" y="1270000"/>
            <a:ext cx="10410825" cy="1397000"/>
          </a:xfrm>
        </p:spPr>
        <p:txBody>
          <a:bodyPr/>
          <a:lstStyle/>
          <a:p>
            <a:r>
              <a:rPr lang="en-US" dirty="0"/>
              <a:t>Committees</a:t>
            </a:r>
          </a:p>
        </p:txBody>
      </p:sp>
    </p:spTree>
    <p:extLst>
      <p:ext uri="{BB962C8B-B14F-4D97-AF65-F5344CB8AC3E}">
        <p14:creationId xmlns:p14="http://schemas.microsoft.com/office/powerpoint/2010/main" val="178263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5273F102-410E-47C3-AB3F-C4862E61336F}"/>
              </a:ext>
            </a:extLst>
          </p:cNvPr>
          <p:cNvSpPr>
            <a:spLocks noGrp="1"/>
          </p:cNvSpPr>
          <p:nvPr>
            <p:ph type="title"/>
          </p:nvPr>
        </p:nvSpPr>
        <p:spPr>
          <a:xfrm>
            <a:off x="896434" y="2332037"/>
            <a:ext cx="10410825" cy="2193925"/>
          </a:xfrm>
        </p:spPr>
        <p:txBody>
          <a:bodyPr>
            <a:normAutofit/>
          </a:bodyPr>
          <a:lstStyle/>
          <a:p>
            <a:r>
              <a:rPr lang="en-US" dirty="0"/>
              <a:t>Welcome New Faculty &amp; Staff</a:t>
            </a:r>
          </a:p>
        </p:txBody>
      </p:sp>
      <p:sp>
        <p:nvSpPr>
          <p:cNvPr id="9" name="Subtitle 4">
            <a:extLst>
              <a:ext uri="{FF2B5EF4-FFF2-40B4-BE49-F238E27FC236}">
                <a16:creationId xmlns:a16="http://schemas.microsoft.com/office/drawing/2014/main" id="{218F57EA-71AC-407F-B4FD-6230402FAD81}"/>
              </a:ext>
            </a:extLst>
          </p:cNvPr>
          <p:cNvSpPr txBox="1">
            <a:spLocks/>
          </p:cNvSpPr>
          <p:nvPr/>
        </p:nvSpPr>
        <p:spPr>
          <a:xfrm>
            <a:off x="888999" y="4657725"/>
            <a:ext cx="10410826" cy="6223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baseline="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baseline="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b="1" dirty="0">
                <a:solidFill>
                  <a:schemeClr val="tx1"/>
                </a:solidFill>
                <a:ea typeface="Roboto"/>
                <a:cs typeface="Roboto"/>
              </a:rPr>
              <a:t>President </a:t>
            </a:r>
            <a:r>
              <a:rPr lang="en-US" sz="2400" b="1" dirty="0" err="1">
                <a:solidFill>
                  <a:schemeClr val="tx1"/>
                </a:solidFill>
                <a:ea typeface="Roboto"/>
                <a:cs typeface="Roboto"/>
              </a:rPr>
              <a:t>Abousalem</a:t>
            </a:r>
            <a:r>
              <a:rPr lang="en-US" sz="2400" b="1" dirty="0">
                <a:solidFill>
                  <a:schemeClr val="tx1"/>
                </a:solidFill>
                <a:ea typeface="Roboto"/>
                <a:cs typeface="Roboto"/>
              </a:rPr>
              <a:t> </a:t>
            </a:r>
          </a:p>
        </p:txBody>
      </p:sp>
    </p:spTree>
    <p:extLst>
      <p:ext uri="{BB962C8B-B14F-4D97-AF65-F5344CB8AC3E}">
        <p14:creationId xmlns:p14="http://schemas.microsoft.com/office/powerpoint/2010/main" val="296189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44D64E-EB7A-4CAE-95C9-4679D1AA54E5}"/>
              </a:ext>
            </a:extLst>
          </p:cNvPr>
          <p:cNvSpPr>
            <a:spLocks noGrp="1"/>
          </p:cNvSpPr>
          <p:nvPr>
            <p:ph idx="1"/>
          </p:nvPr>
        </p:nvSpPr>
        <p:spPr>
          <a:xfrm>
            <a:off x="523670" y="2266950"/>
            <a:ext cx="11150600" cy="4083051"/>
          </a:xfrm>
        </p:spPr>
        <p:txBody>
          <a:bodyPr vert="horz" lIns="91440" tIns="45720" rIns="91440" bIns="45720" rtlCol="0" anchor="t">
            <a:noAutofit/>
          </a:bodyPr>
          <a:lstStyle/>
          <a:p>
            <a:pPr marL="342900" indent="-342900">
              <a:spcBef>
                <a:spcPts val="0"/>
              </a:spcBef>
              <a:buChar char="•"/>
            </a:pPr>
            <a:r>
              <a:rPr lang="en-US" sz="1800" b="1" dirty="0"/>
              <a:t>Hosted by the Queer Resource Center - Foundational Allyship - Tuesday, September 17 | 10:00-11:30am </a:t>
            </a:r>
            <a:endParaRPr lang="en-US" sz="1800" b="1">
              <a:ea typeface="Roboto"/>
              <a:cs typeface="Roboto"/>
            </a:endParaRPr>
          </a:p>
          <a:p>
            <a:pPr marL="914400" lvl="1" indent="-457200">
              <a:buFont typeface="Arial" panose="020B0604020202020204" pitchFamily="34" charset="0"/>
              <a:buChar char="•"/>
            </a:pPr>
            <a:r>
              <a:rPr lang="en-US" sz="1800" dirty="0"/>
              <a:t>Honnold Mudd Founder’s Room</a:t>
            </a:r>
            <a:endParaRPr lang="en-US" sz="1800">
              <a:ea typeface="Roboto"/>
              <a:cs typeface="Roboto"/>
            </a:endParaRPr>
          </a:p>
          <a:p>
            <a:pPr marL="914400" lvl="1" indent="-457200">
              <a:buFont typeface="Arial" panose="020B0604020202020204" pitchFamily="34" charset="0"/>
              <a:buChar char="•"/>
            </a:pPr>
            <a:r>
              <a:rPr lang="en-US" sz="1800" dirty="0"/>
              <a:t>Email qrc@claremont.edu</a:t>
            </a:r>
            <a:endParaRPr lang="en-US" sz="1800">
              <a:ea typeface="Roboto"/>
              <a:cs typeface="Roboto"/>
            </a:endParaRPr>
          </a:p>
          <a:p>
            <a:pPr marL="457200" indent="-457200">
              <a:buFont typeface="Arial" panose="020B0604020202020204" pitchFamily="34" charset="0"/>
              <a:buChar char="•"/>
            </a:pPr>
            <a:r>
              <a:rPr lang="en-US" sz="1800" b="1" dirty="0"/>
              <a:t>Hispanic Heritage Month Celebration – Date September TBD</a:t>
            </a:r>
            <a:endParaRPr lang="en-US" sz="1800" b="1">
              <a:ea typeface="Roboto"/>
              <a:cs typeface="Roboto"/>
            </a:endParaRPr>
          </a:p>
          <a:p>
            <a:pPr marL="914400" lvl="1" indent="-457200">
              <a:buFont typeface="Arial" panose="020B0604020202020204" pitchFamily="34" charset="0"/>
              <a:buChar char="•"/>
            </a:pPr>
            <a:r>
              <a:rPr lang="en-US" sz="1800" dirty="0"/>
              <a:t>In partnership with LMSA and Student Government</a:t>
            </a:r>
            <a:endParaRPr lang="en-US" sz="1800">
              <a:ea typeface="Roboto"/>
              <a:cs typeface="Roboto"/>
            </a:endParaRPr>
          </a:p>
          <a:p>
            <a:pPr marL="914400" lvl="1" indent="-457200">
              <a:buFont typeface="Arial" panose="020B0604020202020204" pitchFamily="34" charset="0"/>
              <a:buChar char="•"/>
            </a:pPr>
            <a:r>
              <a:rPr lang="en-US" sz="1800" dirty="0"/>
              <a:t>Food drive during event</a:t>
            </a:r>
            <a:endParaRPr lang="en-US" sz="1800">
              <a:ea typeface="Roboto"/>
              <a:cs typeface="Roboto"/>
            </a:endParaRPr>
          </a:p>
          <a:p>
            <a:pPr marL="457200" indent="-457200">
              <a:buFont typeface="Arial" panose="020B0604020202020204" pitchFamily="34" charset="0"/>
              <a:buChar char="•"/>
            </a:pPr>
            <a:r>
              <a:rPr lang="en-US" sz="1800" b="1" dirty="0"/>
              <a:t>Hosted by the Queer Resource Center - Allyship in Action - Wednesday, October 16 | 1:00-2:30pm</a:t>
            </a:r>
            <a:endParaRPr lang="en-US" sz="1800" b="1" dirty="0">
              <a:ea typeface="Roboto"/>
              <a:cs typeface="Roboto"/>
            </a:endParaRPr>
          </a:p>
          <a:p>
            <a:pPr marL="914400" lvl="1" indent="-457200">
              <a:buFont typeface="Arial" panose="020B0604020202020204" pitchFamily="34" charset="0"/>
              <a:buChar char="•"/>
            </a:pPr>
            <a:r>
              <a:rPr lang="en-US" sz="1800" dirty="0"/>
              <a:t>McAlister Center Multicultural Room</a:t>
            </a:r>
            <a:endParaRPr lang="en-US" sz="1800">
              <a:ea typeface="Roboto"/>
              <a:cs typeface="Roboto"/>
            </a:endParaRPr>
          </a:p>
          <a:p>
            <a:pPr marL="914400" lvl="1" indent="-457200">
              <a:buFont typeface="Arial" panose="020B0604020202020204" pitchFamily="34" charset="0"/>
              <a:buChar char="•"/>
            </a:pPr>
            <a:r>
              <a:rPr lang="en-US" sz="1800" dirty="0"/>
              <a:t>Email qrc@claremont.edu</a:t>
            </a:r>
            <a:endParaRPr lang="en-US" sz="1800">
              <a:ea typeface="Roboto"/>
              <a:cs typeface="Roboto"/>
            </a:endParaRPr>
          </a:p>
          <a:p>
            <a:pPr marL="457200" indent="-457200">
              <a:buFont typeface="Arial" panose="020B0604020202020204" pitchFamily="34" charset="0"/>
              <a:buChar char="•"/>
            </a:pPr>
            <a:r>
              <a:rPr lang="en-US" sz="1800" b="1" dirty="0"/>
              <a:t>World Food Day – October 16</a:t>
            </a:r>
            <a:r>
              <a:rPr lang="en-US" sz="1800" b="1" baseline="30000" dirty="0"/>
              <a:t>th</a:t>
            </a:r>
            <a:endParaRPr lang="en-US" sz="1800" b="1">
              <a:ea typeface="Roboto"/>
              <a:cs typeface="Roboto"/>
            </a:endParaRPr>
          </a:p>
          <a:p>
            <a:pPr marL="914400" lvl="1" indent="-457200">
              <a:buFont typeface="Arial" panose="020B0604020202020204" pitchFamily="34" charset="0"/>
              <a:buChar char="•"/>
            </a:pPr>
            <a:r>
              <a:rPr lang="en-US" sz="1800" dirty="0"/>
              <a:t>Additional Opportunity to fill food pantry</a:t>
            </a:r>
            <a:endParaRPr lang="en-US" sz="1800">
              <a:ea typeface="Roboto"/>
              <a:cs typeface="Roboto"/>
            </a:endParaRPr>
          </a:p>
          <a:p>
            <a:pPr marL="457200" indent="-457200">
              <a:buFont typeface="Arial" panose="020B0604020202020204" pitchFamily="34" charset="0"/>
              <a:buChar char="•"/>
            </a:pPr>
            <a:r>
              <a:rPr lang="en-US" sz="1800" b="1" dirty="0"/>
              <a:t>Lunar New Year Market - Spring</a:t>
            </a:r>
            <a:endParaRPr lang="en-US" sz="1800" b="1">
              <a:ea typeface="Roboto"/>
              <a:cs typeface="Roboto"/>
            </a:endParaRPr>
          </a:p>
        </p:txBody>
      </p:sp>
      <p:sp>
        <p:nvSpPr>
          <p:cNvPr id="4" name="Title 3">
            <a:extLst>
              <a:ext uri="{FF2B5EF4-FFF2-40B4-BE49-F238E27FC236}">
                <a16:creationId xmlns:a16="http://schemas.microsoft.com/office/drawing/2014/main" id="{A4A6FB4D-2D3A-41BF-820B-C34BDDD3347D}"/>
              </a:ext>
            </a:extLst>
          </p:cNvPr>
          <p:cNvSpPr>
            <a:spLocks noGrp="1"/>
          </p:cNvSpPr>
          <p:nvPr>
            <p:ph type="title"/>
          </p:nvPr>
        </p:nvSpPr>
        <p:spPr>
          <a:xfrm>
            <a:off x="889000" y="1012826"/>
            <a:ext cx="10410825" cy="1397000"/>
          </a:xfrm>
        </p:spPr>
        <p:txBody>
          <a:bodyPr/>
          <a:lstStyle/>
          <a:p>
            <a:r>
              <a:rPr lang="en-US" dirty="0"/>
              <a:t>Events</a:t>
            </a:r>
          </a:p>
        </p:txBody>
      </p:sp>
    </p:spTree>
    <p:extLst>
      <p:ext uri="{BB962C8B-B14F-4D97-AF65-F5344CB8AC3E}">
        <p14:creationId xmlns:p14="http://schemas.microsoft.com/office/powerpoint/2010/main" val="410540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70B71F-D0B4-4C8C-B7EC-B91E2AE18A6A}"/>
              </a:ext>
            </a:extLst>
          </p:cNvPr>
          <p:cNvSpPr>
            <a:spLocks noGrp="1"/>
          </p:cNvSpPr>
          <p:nvPr>
            <p:ph idx="1"/>
          </p:nvPr>
        </p:nvSpPr>
        <p:spPr>
          <a:xfrm>
            <a:off x="990600" y="2486331"/>
            <a:ext cx="11201400" cy="4267200"/>
          </a:xfrm>
        </p:spPr>
        <p:txBody>
          <a:bodyPr vert="horz" lIns="91440" tIns="45720" rIns="91440" bIns="45720" rtlCol="0" anchor="t">
            <a:normAutofit fontScale="92500" lnSpcReduction="20000"/>
          </a:bodyPr>
          <a:lstStyle/>
          <a:p>
            <a:pPr marL="0" marR="0">
              <a:spcBef>
                <a:spcPts val="0"/>
              </a:spcBef>
              <a:spcAft>
                <a:spcPts val="900"/>
              </a:spcAft>
            </a:pPr>
            <a:r>
              <a:rPr lang="en-US" sz="1800" b="1" dirty="0">
                <a:solidFill>
                  <a:schemeClr val="accent1"/>
                </a:solidFill>
                <a:latin typeface="Roboto"/>
                <a:ea typeface="Calibri"/>
                <a:cs typeface="Roboto"/>
              </a:rPr>
              <a:t>Requesting (Preference is for box items instead of cans)</a:t>
            </a:r>
            <a:r>
              <a:rPr lang="en-US" sz="1800" b="1" dirty="0">
                <a:solidFill>
                  <a:schemeClr val="accent1"/>
                </a:solidFill>
                <a:effectLst/>
                <a:latin typeface="Roboto"/>
                <a:ea typeface="Calibri"/>
                <a:cs typeface="Roboto"/>
              </a:rPr>
              <a:t>:</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Cereal (individual bowls or boxes)</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Breakfast bars</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Granola bars</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Snacks</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Pasta</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Alfredo/marinara sauce</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Rice</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Canned tuna</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Spam</a:t>
            </a:r>
            <a:endParaRPr lang="en-US" sz="1800" dirty="0">
              <a:solidFill>
                <a:schemeClr val="accent1"/>
              </a:solidFill>
              <a:effectLst/>
              <a:latin typeface="Roboto"/>
              <a:ea typeface="Calibri" panose="020F0502020204030204" pitchFamily="34" charset="0"/>
              <a:cs typeface="Roboto"/>
            </a:endParaRPr>
          </a:p>
          <a:p>
            <a:pPr marL="342900" indent="-342900">
              <a:spcBef>
                <a:spcPts val="0"/>
              </a:spcBef>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Kitchen Utensils </a:t>
            </a:r>
            <a:endParaRPr lang="en-US" sz="1800" dirty="0">
              <a:solidFill>
                <a:schemeClr val="accent1"/>
              </a:solidFill>
              <a:latin typeface="Roboto"/>
              <a:ea typeface="Times New Roman" panose="02020603050405020304" pitchFamily="18"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Any items to make full meals</a:t>
            </a:r>
            <a:endParaRPr lang="en-US" dirty="0">
              <a:solidFill>
                <a:schemeClr val="accent1"/>
              </a:solidFill>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chemeClr val="accent1"/>
              </a:solidFill>
              <a:effectLst/>
              <a:latin typeface="Roboto"/>
              <a:ea typeface="Calibri" panose="020F0502020204030204" pitchFamily="34" charset="0"/>
              <a:cs typeface="Roboto"/>
            </a:endParaRPr>
          </a:p>
          <a:p>
            <a:pPr marL="0" marR="0">
              <a:spcBef>
                <a:spcPts val="0"/>
              </a:spcBef>
              <a:spcAft>
                <a:spcPts val="900"/>
              </a:spcAft>
            </a:pPr>
            <a:r>
              <a:rPr lang="en-US" sz="1800" b="1" dirty="0">
                <a:solidFill>
                  <a:schemeClr val="accent1"/>
                </a:solidFill>
                <a:effectLst/>
                <a:latin typeface="Roboto"/>
                <a:ea typeface="Calibri"/>
                <a:cs typeface="Roboto"/>
              </a:rPr>
              <a:t>Please refrain from donating the following items as we have sufficient supplies</a:t>
            </a:r>
            <a:r>
              <a:rPr lang="en-US" sz="1800" dirty="0">
                <a:solidFill>
                  <a:schemeClr val="accent1"/>
                </a:solidFill>
                <a:effectLst/>
                <a:latin typeface="Roboto"/>
                <a:ea typeface="Calibri"/>
                <a:cs typeface="Roboto"/>
              </a:rPr>
              <a:t>:</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Black beans</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Pinto beans</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Corn</a:t>
            </a:r>
            <a:endParaRPr lang="en-US" sz="1800" dirty="0">
              <a:solidFill>
                <a:schemeClr val="accent1"/>
              </a:solidFill>
              <a:effectLst/>
              <a:latin typeface="Roboto"/>
              <a:ea typeface="Calibri" panose="020F0502020204030204" pitchFamily="34" charset="0"/>
              <a:cs typeface="Roboto"/>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chemeClr val="accent1"/>
                </a:solidFill>
                <a:effectLst/>
                <a:latin typeface="Roboto"/>
                <a:ea typeface="Times New Roman" panose="02020603050405020304" pitchFamily="18" charset="0"/>
                <a:cs typeface="Roboto"/>
              </a:rPr>
              <a:t>Green beans</a:t>
            </a:r>
          </a:p>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solidFill>
                <a:schemeClr val="accent1"/>
              </a:solidFill>
              <a:effectLst/>
              <a:latin typeface="Roboto"/>
              <a:ea typeface="Calibri" panose="020F0502020204030204" pitchFamily="34" charset="0"/>
              <a:cs typeface="Roboto"/>
            </a:endParaRPr>
          </a:p>
          <a:p>
            <a:pPr marL="0" marR="0">
              <a:spcBef>
                <a:spcPts val="0"/>
              </a:spcBef>
              <a:spcAft>
                <a:spcPts val="900"/>
              </a:spcAft>
            </a:pPr>
            <a:r>
              <a:rPr lang="en-US" sz="1800" b="1" dirty="0">
                <a:solidFill>
                  <a:schemeClr val="accent1"/>
                </a:solidFill>
                <a:effectLst/>
                <a:latin typeface="Roboto"/>
                <a:ea typeface="Calibri"/>
                <a:cs typeface="Roboto"/>
              </a:rPr>
              <a:t>Donations can be dropped off with Kirstin Lopez in the Student Affairs office (Room 115)</a:t>
            </a:r>
          </a:p>
        </p:txBody>
      </p:sp>
      <p:sp>
        <p:nvSpPr>
          <p:cNvPr id="4" name="Title 3">
            <a:extLst>
              <a:ext uri="{FF2B5EF4-FFF2-40B4-BE49-F238E27FC236}">
                <a16:creationId xmlns:a16="http://schemas.microsoft.com/office/drawing/2014/main" id="{7BCB1A2A-D635-4244-8372-6061C55F0EE9}"/>
              </a:ext>
            </a:extLst>
          </p:cNvPr>
          <p:cNvSpPr>
            <a:spLocks noGrp="1"/>
          </p:cNvSpPr>
          <p:nvPr>
            <p:ph type="title"/>
          </p:nvPr>
        </p:nvSpPr>
        <p:spPr>
          <a:xfrm>
            <a:off x="889000" y="1088720"/>
            <a:ext cx="10410825" cy="1397000"/>
          </a:xfrm>
        </p:spPr>
        <p:txBody>
          <a:bodyPr>
            <a:normAutofit/>
          </a:bodyPr>
          <a:lstStyle/>
          <a:p>
            <a:r>
              <a:rPr lang="en-US" dirty="0"/>
              <a:t>Food Pantry Items</a:t>
            </a:r>
            <a:br>
              <a:rPr lang="en-US" dirty="0"/>
            </a:br>
            <a:r>
              <a:rPr lang="en-US" sz="2700" dirty="0"/>
              <a:t>Housed in Student Affairs Room 108</a:t>
            </a:r>
          </a:p>
        </p:txBody>
      </p:sp>
    </p:spTree>
    <p:extLst>
      <p:ext uri="{BB962C8B-B14F-4D97-AF65-F5344CB8AC3E}">
        <p14:creationId xmlns:p14="http://schemas.microsoft.com/office/powerpoint/2010/main" val="3677393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DEE9D0-34F4-429B-AC4F-56AF5C5AC9BD}"/>
              </a:ext>
            </a:extLst>
          </p:cNvPr>
          <p:cNvSpPr>
            <a:spLocks noGrp="1"/>
          </p:cNvSpPr>
          <p:nvPr>
            <p:ph idx="1"/>
          </p:nvPr>
        </p:nvSpPr>
        <p:spPr>
          <a:xfrm>
            <a:off x="2555875" y="3003550"/>
            <a:ext cx="10410825" cy="568325"/>
          </a:xfrm>
        </p:spPr>
        <p:txBody>
          <a:bodyPr/>
          <a:lstStyle/>
          <a:p>
            <a:r>
              <a:rPr lang="en-US" dirty="0"/>
              <a:t>Email </a:t>
            </a:r>
            <a:r>
              <a:rPr lang="en-US" dirty="0">
                <a:hlinkClick r:id="rId2"/>
              </a:rPr>
              <a:t>JEDI@kgi.edu</a:t>
            </a:r>
            <a:r>
              <a:rPr lang="en-US" dirty="0"/>
              <a:t> to find out how. </a:t>
            </a:r>
          </a:p>
        </p:txBody>
      </p:sp>
      <p:sp>
        <p:nvSpPr>
          <p:cNvPr id="4" name="Title 3">
            <a:extLst>
              <a:ext uri="{FF2B5EF4-FFF2-40B4-BE49-F238E27FC236}">
                <a16:creationId xmlns:a16="http://schemas.microsoft.com/office/drawing/2014/main" id="{4D024E3F-8920-4A3D-A1B2-7179288CB82B}"/>
              </a:ext>
            </a:extLst>
          </p:cNvPr>
          <p:cNvSpPr>
            <a:spLocks noGrp="1"/>
          </p:cNvSpPr>
          <p:nvPr>
            <p:ph type="title"/>
          </p:nvPr>
        </p:nvSpPr>
        <p:spPr>
          <a:xfrm>
            <a:off x="593725" y="1438275"/>
            <a:ext cx="10410825" cy="1397000"/>
          </a:xfrm>
        </p:spPr>
        <p:txBody>
          <a:bodyPr/>
          <a:lstStyle/>
          <a:p>
            <a:pPr algn="ctr"/>
            <a:r>
              <a:rPr lang="en-US" dirty="0"/>
              <a:t>Want to get involved? </a:t>
            </a:r>
          </a:p>
        </p:txBody>
      </p:sp>
      <p:sp>
        <p:nvSpPr>
          <p:cNvPr id="7" name="Title 3">
            <a:extLst>
              <a:ext uri="{FF2B5EF4-FFF2-40B4-BE49-F238E27FC236}">
                <a16:creationId xmlns:a16="http://schemas.microsoft.com/office/drawing/2014/main" id="{4B5CB475-60D6-4E8F-A425-8BF20AA57C7C}"/>
              </a:ext>
            </a:extLst>
          </p:cNvPr>
          <p:cNvSpPr txBox="1">
            <a:spLocks/>
          </p:cNvSpPr>
          <p:nvPr/>
        </p:nvSpPr>
        <p:spPr>
          <a:xfrm>
            <a:off x="3495675" y="4146551"/>
            <a:ext cx="10410825" cy="13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i="0" kern="1200" spc="-200" baseline="0">
                <a:solidFill>
                  <a:schemeClr val="accent2"/>
                </a:solidFill>
                <a:latin typeface="+mj-lt"/>
                <a:ea typeface="+mj-ea"/>
                <a:cs typeface="+mj-cs"/>
              </a:defRPr>
            </a:lvl1pPr>
          </a:lstStyle>
          <a:p>
            <a:r>
              <a:rPr lang="en-US" dirty="0"/>
              <a:t>Thank you </a:t>
            </a:r>
          </a:p>
        </p:txBody>
      </p:sp>
    </p:spTree>
    <p:extLst>
      <p:ext uri="{BB962C8B-B14F-4D97-AF65-F5344CB8AC3E}">
        <p14:creationId xmlns:p14="http://schemas.microsoft.com/office/powerpoint/2010/main" val="2964297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8999" y="2298699"/>
            <a:ext cx="10410825" cy="2193925"/>
          </a:xfrm>
        </p:spPr>
        <p:txBody>
          <a:bodyPr>
            <a:normAutofit/>
          </a:bodyPr>
          <a:lstStyle/>
          <a:p>
            <a:r>
              <a:rPr lang="en-US" dirty="0"/>
              <a:t>Human Resources Updates </a:t>
            </a:r>
          </a:p>
        </p:txBody>
      </p:sp>
      <p:sp>
        <p:nvSpPr>
          <p:cNvPr id="5" name="Subtitle 4"/>
          <p:cNvSpPr>
            <a:spLocks noGrp="1"/>
          </p:cNvSpPr>
          <p:nvPr>
            <p:ph type="subTitle" idx="13"/>
          </p:nvPr>
        </p:nvSpPr>
        <p:spPr>
          <a:xfrm>
            <a:off x="888999" y="4657725"/>
            <a:ext cx="10410826" cy="1743075"/>
          </a:xfrm>
        </p:spPr>
        <p:txBody>
          <a:bodyPr vert="horz" lIns="91440" tIns="45720" rIns="91440" bIns="45720" rtlCol="0" anchor="t">
            <a:normAutofit/>
          </a:bodyPr>
          <a:lstStyle/>
          <a:p>
            <a:r>
              <a:rPr lang="en-US" sz="2300" b="1" dirty="0"/>
              <a:t>Cheryl Merritt, Assistant Vice President and Chief Human Resources Officer</a:t>
            </a:r>
            <a:endParaRPr lang="en-US" sz="2300" b="1" dirty="0">
              <a:ea typeface="Roboto"/>
              <a:cs typeface="Roboto"/>
            </a:endParaRPr>
          </a:p>
          <a:p>
            <a:r>
              <a:rPr lang="en-US" sz="2300" b="1" dirty="0">
                <a:ea typeface="Roboto"/>
                <a:cs typeface="Roboto"/>
              </a:rPr>
              <a:t>Human Resources</a:t>
            </a:r>
          </a:p>
        </p:txBody>
      </p:sp>
    </p:spTree>
    <p:extLst>
      <p:ext uri="{BB962C8B-B14F-4D97-AF65-F5344CB8AC3E}">
        <p14:creationId xmlns:p14="http://schemas.microsoft.com/office/powerpoint/2010/main" val="272688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89000" y="2057401"/>
            <a:ext cx="11303000" cy="2209799"/>
          </a:xfrm>
        </p:spPr>
        <p:txBody>
          <a:bodyPr>
            <a:normAutofit/>
          </a:bodyPr>
          <a:lstStyle/>
          <a:p>
            <a:r>
              <a:rPr lang="en-US" sz="5400" dirty="0"/>
              <a:t>Dining at the Claremont Colleges</a:t>
            </a:r>
          </a:p>
        </p:txBody>
      </p:sp>
      <p:sp>
        <p:nvSpPr>
          <p:cNvPr id="5" name="Subtitle 4"/>
          <p:cNvSpPr>
            <a:spLocks noGrp="1"/>
          </p:cNvSpPr>
          <p:nvPr>
            <p:ph type="subTitle" idx="13"/>
          </p:nvPr>
        </p:nvSpPr>
        <p:spPr>
          <a:xfrm>
            <a:off x="888999" y="4492625"/>
            <a:ext cx="10410826" cy="688976"/>
          </a:xfrm>
        </p:spPr>
        <p:txBody>
          <a:bodyPr>
            <a:normAutofit fontScale="85000" lnSpcReduction="20000"/>
          </a:bodyPr>
          <a:lstStyle/>
          <a:p>
            <a:r>
              <a:rPr lang="en-US" b="1" dirty="0"/>
              <a:t>Cheryl Merritt, Assistant Vice President and Chief Human Resources Officer</a:t>
            </a:r>
          </a:p>
          <a:p>
            <a:r>
              <a:rPr lang="en-US" b="1" dirty="0">
                <a:solidFill>
                  <a:schemeClr val="tx2">
                    <a:lumMod val="75000"/>
                  </a:schemeClr>
                </a:solidFill>
              </a:rPr>
              <a:t>Human Resources</a:t>
            </a:r>
            <a:endParaRPr lang="en-US" dirty="0">
              <a:solidFill>
                <a:schemeClr val="tx2">
                  <a:lumMod val="75000"/>
                </a:schemeClr>
              </a:solidFill>
            </a:endParaRPr>
          </a:p>
        </p:txBody>
      </p:sp>
    </p:spTree>
    <p:extLst>
      <p:ext uri="{BB962C8B-B14F-4D97-AF65-F5344CB8AC3E}">
        <p14:creationId xmlns:p14="http://schemas.microsoft.com/office/powerpoint/2010/main" val="3721364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918" y="2095521"/>
            <a:ext cx="10410825" cy="4343400"/>
          </a:xfrm>
        </p:spPr>
        <p:txBody>
          <a:bodyPr>
            <a:normAutofit/>
          </a:bodyPr>
          <a:lstStyle/>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000" dirty="0">
              <a:solidFill>
                <a:schemeClr val="accent6">
                  <a:lumMod val="75000"/>
                </a:schemeClr>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3300" b="1" dirty="0"/>
          </a:p>
        </p:txBody>
      </p:sp>
      <p:sp>
        <p:nvSpPr>
          <p:cNvPr id="4" name="Title 3"/>
          <p:cNvSpPr>
            <a:spLocks noGrp="1"/>
          </p:cNvSpPr>
          <p:nvPr>
            <p:ph type="title"/>
          </p:nvPr>
        </p:nvSpPr>
        <p:spPr>
          <a:xfrm>
            <a:off x="597358" y="1060333"/>
            <a:ext cx="10995943" cy="1219200"/>
          </a:xfrm>
        </p:spPr>
        <p:txBody>
          <a:bodyPr>
            <a:normAutofit fontScale="90000"/>
          </a:bodyPr>
          <a:lstStyle/>
          <a:p>
            <a:r>
              <a:rPr lang="en-US" dirty="0"/>
              <a:t>The Claremont Colleges Dining Halls</a:t>
            </a:r>
          </a:p>
        </p:txBody>
      </p:sp>
      <p:sp>
        <p:nvSpPr>
          <p:cNvPr id="5" name="Content Placeholder 1">
            <a:extLst>
              <a:ext uri="{FF2B5EF4-FFF2-40B4-BE49-F238E27FC236}">
                <a16:creationId xmlns:a16="http://schemas.microsoft.com/office/drawing/2014/main" id="{E9A92799-72AF-4334-A8F8-74B6E585BA02}"/>
              </a:ext>
            </a:extLst>
          </p:cNvPr>
          <p:cNvSpPr txBox="1">
            <a:spLocks/>
          </p:cNvSpPr>
          <p:nvPr/>
        </p:nvSpPr>
        <p:spPr>
          <a:xfrm>
            <a:off x="179743" y="2226545"/>
            <a:ext cx="8286891" cy="470384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buFont typeface="Arial" panose="020B0604020202020204" pitchFamily="34" charset="0"/>
              <a:buChar char="•"/>
            </a:pPr>
            <a:r>
              <a:rPr lang="en-US" sz="2800" b="1" dirty="0"/>
              <a:t>Claremont Mckenna</a:t>
            </a:r>
          </a:p>
          <a:p>
            <a:pPr marL="1257300" lvl="2" indent="-342900">
              <a:buFont typeface="Arial" panose="020B0604020202020204" pitchFamily="34" charset="0"/>
              <a:buChar char="•"/>
            </a:pPr>
            <a:r>
              <a:rPr lang="en-US" sz="2400" dirty="0"/>
              <a:t>Collins Dining Hall</a:t>
            </a:r>
          </a:p>
          <a:p>
            <a:pPr marL="1257300" lvl="2"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800" b="1" dirty="0"/>
              <a:t>Harvey Mudd</a:t>
            </a:r>
          </a:p>
          <a:p>
            <a:pPr marL="1257300" lvl="2" indent="-342900">
              <a:buFont typeface="Arial" panose="020B0604020202020204" pitchFamily="34" charset="0"/>
              <a:buChar char="•"/>
            </a:pPr>
            <a:r>
              <a:rPr lang="en-US" sz="2400" dirty="0"/>
              <a:t>Hoch-Shanahan Dining Commons (The Hoch)</a:t>
            </a:r>
          </a:p>
          <a:p>
            <a:pPr marL="800100" lvl="1"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800" b="1" dirty="0"/>
              <a:t>Pitzer</a:t>
            </a:r>
          </a:p>
          <a:p>
            <a:pPr marL="1257300" lvl="2" indent="-342900">
              <a:buFont typeface="Arial" panose="020B0604020202020204" pitchFamily="34" charset="0"/>
              <a:buChar char="•"/>
            </a:pPr>
            <a:r>
              <a:rPr lang="en-US" sz="2400" dirty="0"/>
              <a:t>McConnell Bistro Dining Hall</a:t>
            </a:r>
          </a:p>
          <a:p>
            <a:pPr marL="800100" lvl="1"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800" b="1" dirty="0"/>
              <a:t>Pomona</a:t>
            </a:r>
          </a:p>
          <a:p>
            <a:pPr marL="1257300" lvl="2" indent="-342900">
              <a:buFont typeface="Arial" panose="020B0604020202020204" pitchFamily="34" charset="0"/>
              <a:buChar char="•"/>
            </a:pPr>
            <a:r>
              <a:rPr lang="en-US" sz="2400" dirty="0"/>
              <a:t>Frank Dining Hall</a:t>
            </a:r>
          </a:p>
          <a:p>
            <a:pPr marL="1257300" lvl="2" indent="-342900">
              <a:buFont typeface="Arial" panose="020B0604020202020204" pitchFamily="34" charset="0"/>
              <a:buChar char="•"/>
            </a:pPr>
            <a:r>
              <a:rPr lang="en-US" sz="2400" dirty="0" err="1"/>
              <a:t>Frary</a:t>
            </a:r>
            <a:r>
              <a:rPr lang="en-US" sz="2400" dirty="0"/>
              <a:t> Dining Hall</a:t>
            </a:r>
          </a:p>
          <a:p>
            <a:pPr marL="1257300" lvl="2" indent="-342900">
              <a:buFont typeface="Arial" panose="020B0604020202020204" pitchFamily="34" charset="0"/>
              <a:buChar char="•"/>
            </a:pPr>
            <a:r>
              <a:rPr lang="en-US" sz="2400" dirty="0" err="1"/>
              <a:t>Oldenborg</a:t>
            </a:r>
            <a:r>
              <a:rPr lang="en-US" sz="2400" dirty="0"/>
              <a:t> Dining Hall</a:t>
            </a:r>
          </a:p>
          <a:p>
            <a:pPr marL="800100" lvl="1" indent="-342900">
              <a:buFont typeface="Arial" panose="020B0604020202020204" pitchFamily="34" charset="0"/>
              <a:buChar char="•"/>
            </a:pPr>
            <a:endParaRPr lang="en-US" sz="800" dirty="0"/>
          </a:p>
          <a:p>
            <a:pPr marL="800100" lvl="1" indent="-342900">
              <a:buFont typeface="Arial" panose="020B0604020202020204" pitchFamily="34" charset="0"/>
              <a:buChar char="•"/>
            </a:pPr>
            <a:r>
              <a:rPr lang="en-US" sz="2800" b="1" dirty="0"/>
              <a:t>Scripps</a:t>
            </a:r>
          </a:p>
          <a:p>
            <a:pPr marL="1257300" lvl="2" indent="-342900">
              <a:buFont typeface="Arial" panose="020B0604020202020204" pitchFamily="34" charset="0"/>
              <a:buChar char="•"/>
            </a:pPr>
            <a:r>
              <a:rPr lang="en-US" sz="2400" dirty="0"/>
              <a:t>Malott Commons</a:t>
            </a:r>
          </a:p>
        </p:txBody>
      </p:sp>
      <p:sp>
        <p:nvSpPr>
          <p:cNvPr id="10" name="TextBox 9">
            <a:extLst>
              <a:ext uri="{FF2B5EF4-FFF2-40B4-BE49-F238E27FC236}">
                <a16:creationId xmlns:a16="http://schemas.microsoft.com/office/drawing/2014/main" id="{5C0367CA-EF61-49C5-9BC8-11F717EC4DB7}"/>
              </a:ext>
            </a:extLst>
          </p:cNvPr>
          <p:cNvSpPr txBox="1"/>
          <p:nvPr/>
        </p:nvSpPr>
        <p:spPr>
          <a:xfrm flipH="1">
            <a:off x="8945069" y="4634016"/>
            <a:ext cx="2505476" cy="1538883"/>
          </a:xfrm>
          <a:prstGeom prst="rect">
            <a:avLst/>
          </a:prstGeom>
          <a:noFill/>
        </p:spPr>
        <p:txBody>
          <a:bodyPr wrap="square" lIns="91440" tIns="45720" rIns="91440" bIns="45720" rtlCol="0" anchor="t">
            <a:spAutoFit/>
          </a:bodyPr>
          <a:lstStyle/>
          <a:p>
            <a:pPr algn="ctr"/>
            <a:r>
              <a:rPr lang="en-US" sz="2000" dirty="0"/>
              <a:t>Scan the QR code to browse the daily menus of each dining hall. </a:t>
            </a:r>
            <a:endParaRPr lang="en-US"/>
          </a:p>
          <a:p>
            <a:pPr algn="ctr"/>
            <a:r>
              <a:rPr lang="en-US" sz="1400" dirty="0">
                <a:ea typeface="+mn-lt"/>
                <a:cs typeface="+mn-lt"/>
                <a:hlinkClick r:id="rId3"/>
              </a:rPr>
              <a:t>https://menu.jojodmo.com/</a:t>
            </a:r>
            <a:r>
              <a:rPr lang="en-US" sz="1400" dirty="0">
                <a:ea typeface="+mn-lt"/>
                <a:cs typeface="+mn-lt"/>
              </a:rPr>
              <a:t> </a:t>
            </a:r>
            <a:endParaRPr lang="en-US" sz="1600">
              <a:ea typeface="Roboto"/>
              <a:cs typeface="Roboto"/>
            </a:endParaRPr>
          </a:p>
        </p:txBody>
      </p:sp>
      <p:grpSp>
        <p:nvGrpSpPr>
          <p:cNvPr id="18" name="Group 17">
            <a:extLst>
              <a:ext uri="{FF2B5EF4-FFF2-40B4-BE49-F238E27FC236}">
                <a16:creationId xmlns:a16="http://schemas.microsoft.com/office/drawing/2014/main" id="{F9CDA671-6771-499C-8DF3-B9E7B8FFD7EB}"/>
              </a:ext>
            </a:extLst>
          </p:cNvPr>
          <p:cNvGrpSpPr/>
          <p:nvPr/>
        </p:nvGrpSpPr>
        <p:grpSpPr>
          <a:xfrm>
            <a:off x="6148530" y="1402760"/>
            <a:ext cx="4714002" cy="6609150"/>
            <a:chOff x="6148530" y="1402760"/>
            <a:chExt cx="4714002" cy="6609150"/>
          </a:xfrm>
        </p:grpSpPr>
        <p:grpSp>
          <p:nvGrpSpPr>
            <p:cNvPr id="13" name="Group 12">
              <a:extLst>
                <a:ext uri="{FF2B5EF4-FFF2-40B4-BE49-F238E27FC236}">
                  <a16:creationId xmlns:a16="http://schemas.microsoft.com/office/drawing/2014/main" id="{39CC9A03-D418-4B65-AAE0-1431405C9E68}"/>
                </a:ext>
              </a:extLst>
            </p:cNvPr>
            <p:cNvGrpSpPr/>
            <p:nvPr/>
          </p:nvGrpSpPr>
          <p:grpSpPr>
            <a:xfrm>
              <a:off x="6148530" y="1402760"/>
              <a:ext cx="4714002" cy="6609150"/>
              <a:chOff x="6148530" y="1402760"/>
              <a:chExt cx="4714002" cy="6609150"/>
            </a:xfrm>
          </p:grpSpPr>
          <p:pic>
            <p:nvPicPr>
              <p:cNvPr id="6" name="Picture 5">
                <a:extLst>
                  <a:ext uri="{FF2B5EF4-FFF2-40B4-BE49-F238E27FC236}">
                    <a16:creationId xmlns:a16="http://schemas.microsoft.com/office/drawing/2014/main" id="{8E1AF400-DFDB-4640-A95E-535E241865BB}"/>
                  </a:ext>
                </a:extLst>
              </p:cNvPr>
              <p:cNvPicPr>
                <a:picLocks noChangeAspect="1"/>
              </p:cNvPicPr>
              <p:nvPr/>
            </p:nvPicPr>
            <p:blipFill>
              <a:blip r:embed="rId4"/>
              <a:stretch>
                <a:fillRect/>
              </a:stretch>
            </p:blipFill>
            <p:spPr>
              <a:xfrm>
                <a:off x="6148530" y="1402760"/>
                <a:ext cx="4275791" cy="6609150"/>
              </a:xfrm>
              <a:prstGeom prst="rect">
                <a:avLst/>
              </a:prstGeom>
            </p:spPr>
          </p:pic>
          <p:pic>
            <p:nvPicPr>
              <p:cNvPr id="12" name="Picture 11">
                <a:extLst>
                  <a:ext uri="{FF2B5EF4-FFF2-40B4-BE49-F238E27FC236}">
                    <a16:creationId xmlns:a16="http://schemas.microsoft.com/office/drawing/2014/main" id="{58A3AC6F-6036-4FF4-8159-054D190DCEE6}"/>
                  </a:ext>
                </a:extLst>
              </p:cNvPr>
              <p:cNvPicPr>
                <a:picLocks noChangeAspect="1"/>
              </p:cNvPicPr>
              <p:nvPr/>
            </p:nvPicPr>
            <p:blipFill rotWithShape="1">
              <a:blip r:embed="rId5"/>
              <a:srcRect l="7334" t="7333" r="7334" b="9111"/>
              <a:stretch/>
            </p:blipFill>
            <p:spPr>
              <a:xfrm>
                <a:off x="9093625" y="2151399"/>
                <a:ext cx="1768907" cy="1732055"/>
              </a:xfrm>
              <a:prstGeom prst="rect">
                <a:avLst/>
              </a:prstGeom>
            </p:spPr>
          </p:pic>
        </p:grpSp>
        <p:pic>
          <p:nvPicPr>
            <p:cNvPr id="17" name="Picture 16">
              <a:extLst>
                <a:ext uri="{FF2B5EF4-FFF2-40B4-BE49-F238E27FC236}">
                  <a16:creationId xmlns:a16="http://schemas.microsoft.com/office/drawing/2014/main" id="{06C524B0-2092-4D0C-AD51-CF8149277A6D}"/>
                </a:ext>
              </a:extLst>
            </p:cNvPr>
            <p:cNvPicPr>
              <a:picLocks noChangeAspect="1"/>
            </p:cNvPicPr>
            <p:nvPr/>
          </p:nvPicPr>
          <p:blipFill>
            <a:blip r:embed="rId6"/>
            <a:stretch>
              <a:fillRect/>
            </a:stretch>
          </p:blipFill>
          <p:spPr>
            <a:xfrm>
              <a:off x="9775944" y="2829627"/>
              <a:ext cx="403744" cy="409200"/>
            </a:xfrm>
            <a:prstGeom prst="rect">
              <a:avLst/>
            </a:prstGeom>
          </p:spPr>
        </p:pic>
      </p:grpSp>
    </p:spTree>
    <p:extLst>
      <p:ext uri="{BB962C8B-B14F-4D97-AF65-F5344CB8AC3E}">
        <p14:creationId xmlns:p14="http://schemas.microsoft.com/office/powerpoint/2010/main" val="804946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637883"/>
            <a:ext cx="10410825" cy="3936999"/>
          </a:xfrm>
        </p:spPr>
        <p:txBody>
          <a:bodyPr>
            <a:normAutofit/>
          </a:bodyPr>
          <a:lstStyle/>
          <a:p>
            <a:pPr marL="571500" indent="-571500">
              <a:lnSpc>
                <a:spcPct val="150000"/>
              </a:lnSpc>
              <a:buFont typeface="Arial" panose="020B0604020202020204" pitchFamily="34" charset="0"/>
              <a:buChar char="•"/>
            </a:pPr>
            <a:r>
              <a:rPr lang="en-US" sz="3600" dirty="0"/>
              <a:t>Breakfast: $8.75</a:t>
            </a:r>
          </a:p>
          <a:p>
            <a:pPr marL="571500" marR="0" indent="-571500">
              <a:lnSpc>
                <a:spcPct val="150000"/>
              </a:lnSpc>
              <a:spcBef>
                <a:spcPts val="0"/>
              </a:spcBef>
              <a:spcAft>
                <a:spcPts val="0"/>
              </a:spcAft>
              <a:buFont typeface="Arial" panose="020B0604020202020204" pitchFamily="34" charset="0"/>
              <a:buChar char="•"/>
            </a:pPr>
            <a:r>
              <a:rPr lang="en-US" sz="3600" dirty="0"/>
              <a:t>Lunch: $10.50</a:t>
            </a:r>
          </a:p>
          <a:p>
            <a:pPr marL="571500" marR="0" indent="-571500">
              <a:lnSpc>
                <a:spcPct val="150000"/>
              </a:lnSpc>
              <a:spcBef>
                <a:spcPts val="0"/>
              </a:spcBef>
              <a:spcAft>
                <a:spcPts val="0"/>
              </a:spcAft>
              <a:buFont typeface="Arial" panose="020B0604020202020204" pitchFamily="34" charset="0"/>
              <a:buChar char="•"/>
            </a:pPr>
            <a:r>
              <a:rPr lang="en-US" sz="3600" dirty="0"/>
              <a:t>Dinner: $12.25</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
        <p:nvSpPr>
          <p:cNvPr id="4" name="Title 3"/>
          <p:cNvSpPr>
            <a:spLocks noGrp="1"/>
          </p:cNvSpPr>
          <p:nvPr>
            <p:ph type="title"/>
          </p:nvPr>
        </p:nvSpPr>
        <p:spPr>
          <a:xfrm>
            <a:off x="889000" y="1055959"/>
            <a:ext cx="10410825" cy="1397000"/>
          </a:xfrm>
        </p:spPr>
        <p:txBody>
          <a:bodyPr>
            <a:normAutofit/>
          </a:bodyPr>
          <a:lstStyle/>
          <a:p>
            <a:r>
              <a:rPr lang="en-US" sz="4900" dirty="0"/>
              <a:t>KGI Faculty and Staff Pricing</a:t>
            </a:r>
          </a:p>
        </p:txBody>
      </p:sp>
      <p:pic>
        <p:nvPicPr>
          <p:cNvPr id="1038" name="Picture 14">
            <a:extLst>
              <a:ext uri="{FF2B5EF4-FFF2-40B4-BE49-F238E27FC236}">
                <a16:creationId xmlns:a16="http://schemas.microsoft.com/office/drawing/2014/main" id="{59EA1E77-9C4D-4F68-9380-8BF1EFBA3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76" r="8503"/>
          <a:stretch/>
        </p:blipFill>
        <p:spPr bwMode="auto">
          <a:xfrm>
            <a:off x="5943600" y="2514600"/>
            <a:ext cx="58674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98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85176" cy="4724400"/>
          </a:xfrm>
        </p:spPr>
        <p:txBody>
          <a:bodyPr>
            <a:normAutofit lnSpcReduction="10000"/>
          </a:bodyPr>
          <a:lstStyle/>
          <a:p>
            <a:pPr marL="342900" indent="-342900">
              <a:buFont typeface="Arial" panose="020B0604020202020204" pitchFamily="34" charset="0"/>
              <a:buChar char="•"/>
            </a:pPr>
            <a:r>
              <a:rPr lang="en-US" b="1" dirty="0"/>
              <a:t>Credit Card</a:t>
            </a:r>
          </a:p>
          <a:p>
            <a:pPr marL="800100" lvl="1" indent="-342900">
              <a:buFont typeface="Arial" panose="020B0604020202020204" pitchFamily="34" charset="0"/>
              <a:buChar char="•"/>
            </a:pPr>
            <a:r>
              <a:rPr lang="en-US" dirty="0"/>
              <a:t>Accepted at CMC, HMC, Pitzer, and Scripps</a:t>
            </a:r>
          </a:p>
          <a:p>
            <a:pPr marL="457200" indent="-457200">
              <a:buFont typeface="Arial" panose="020B0604020202020204" pitchFamily="34" charset="0"/>
              <a:buChar char="•"/>
            </a:pPr>
            <a:endParaRPr lang="en-US" sz="500" b="1" dirty="0"/>
          </a:p>
          <a:p>
            <a:pPr marL="457200" indent="-457200">
              <a:buFont typeface="Arial" panose="020B0604020202020204" pitchFamily="34" charset="0"/>
              <a:buChar char="•"/>
            </a:pPr>
            <a:r>
              <a:rPr lang="en-US" b="1" dirty="0"/>
              <a:t>Claremont Cash</a:t>
            </a:r>
            <a:endParaRPr lang="en-US" sz="3300" b="1" dirty="0"/>
          </a:p>
          <a:p>
            <a:pPr marL="800100" lvl="1" indent="-342900">
              <a:buFont typeface="Arial" panose="020B0604020202020204" pitchFamily="34" charset="0"/>
              <a:buChar char="•"/>
            </a:pPr>
            <a:r>
              <a:rPr lang="en-US" dirty="0"/>
              <a:t>Accepted at </a:t>
            </a:r>
            <a:r>
              <a:rPr lang="en-US" b="1" u="sng" dirty="0"/>
              <a:t>ALL</a:t>
            </a:r>
            <a:r>
              <a:rPr lang="en-US" dirty="0"/>
              <a:t> dining halls. </a:t>
            </a:r>
          </a:p>
          <a:p>
            <a:pPr marL="800100" lvl="1" indent="-342900">
              <a:buFont typeface="Arial" panose="020B0604020202020204" pitchFamily="34" charset="0"/>
              <a:buChar char="•"/>
            </a:pPr>
            <a:endParaRPr lang="en-US" sz="400" dirty="0"/>
          </a:p>
          <a:p>
            <a:pPr marL="800100" lvl="1" indent="-342900">
              <a:buFont typeface="Arial" panose="020B0604020202020204" pitchFamily="34" charset="0"/>
              <a:buChar char="•"/>
            </a:pPr>
            <a:r>
              <a:rPr lang="en-US" dirty="0"/>
              <a:t>The </a:t>
            </a:r>
            <a:r>
              <a:rPr lang="en-US" b="1" u="sng" dirty="0"/>
              <a:t>ONLY</a:t>
            </a:r>
            <a:r>
              <a:rPr lang="en-US" dirty="0"/>
              <a:t> payment option at the Pomona dining halls</a:t>
            </a:r>
          </a:p>
          <a:p>
            <a:pPr marL="800100" lvl="1" indent="-342900">
              <a:buFont typeface="Arial" panose="020B0604020202020204" pitchFamily="34" charset="0"/>
              <a:buChar char="•"/>
            </a:pPr>
            <a:endParaRPr lang="en-US" sz="400" dirty="0"/>
          </a:p>
          <a:p>
            <a:pPr marL="800100" lvl="1" indent="-342900">
              <a:buFont typeface="Arial" panose="020B0604020202020204" pitchFamily="34" charset="0"/>
              <a:buChar char="•"/>
            </a:pPr>
            <a:r>
              <a:rPr lang="en-US" dirty="0"/>
              <a:t>Loading funds onto your KGI ID card.</a:t>
            </a:r>
          </a:p>
          <a:p>
            <a:pPr marL="1257300" lvl="2" indent="-342900">
              <a:buFont typeface="Arial" panose="020B0604020202020204" pitchFamily="34" charset="0"/>
              <a:buChar char="•"/>
            </a:pPr>
            <a:r>
              <a:rPr lang="en-US" dirty="0"/>
              <a:t>Online (to login, please use your single sign-on information)</a:t>
            </a:r>
          </a:p>
          <a:p>
            <a:pPr marL="1257300" lvl="2" indent="-342900">
              <a:buFont typeface="Arial" panose="020B0604020202020204" pitchFamily="34" charset="0"/>
              <a:buChar char="•"/>
            </a:pPr>
            <a:r>
              <a:rPr lang="en-US" dirty="0"/>
              <a:t>In person at the Connection, and Frank or </a:t>
            </a:r>
            <a:r>
              <a:rPr lang="en-US" dirty="0" err="1"/>
              <a:t>Frary</a:t>
            </a:r>
            <a:r>
              <a:rPr lang="en-US" dirty="0"/>
              <a:t> Dining Halls</a:t>
            </a:r>
          </a:p>
          <a:p>
            <a:pPr marL="1257300" lvl="2" indent="-342900">
              <a:buFont typeface="Arial" panose="020B0604020202020204" pitchFamily="34" charset="0"/>
              <a:buChar char="•"/>
            </a:pPr>
            <a:endParaRPr lang="en-US" sz="400" dirty="0"/>
          </a:p>
          <a:p>
            <a:pPr marL="800100" lvl="1" indent="-342900">
              <a:buFont typeface="Arial" panose="020B0604020202020204" pitchFamily="34" charset="0"/>
              <a:buChar char="•"/>
            </a:pPr>
            <a:r>
              <a:rPr lang="en-US" dirty="0"/>
              <a:t>Requesting Reimbursement on Loaded Funds</a:t>
            </a:r>
          </a:p>
          <a:p>
            <a:pPr marL="1257300" lvl="2" indent="-342900">
              <a:buFont typeface="Arial" panose="020B0604020202020204" pitchFamily="34" charset="0"/>
              <a:buChar char="•"/>
            </a:pPr>
            <a:r>
              <a:rPr lang="en-US" dirty="0"/>
              <a:t>Complete Claremont Cash Reimbursement Form and return the form to the Connection </a:t>
            </a:r>
            <a:r>
              <a:rPr lang="en-US" dirty="0">
                <a:hlinkClick r:id="rId3"/>
              </a:rPr>
              <a:t>connection@cuc.claremont.edu</a:t>
            </a:r>
            <a:r>
              <a:rPr lang="en-US" dirty="0"/>
              <a:t> </a:t>
            </a:r>
          </a:p>
        </p:txBody>
      </p:sp>
      <p:sp>
        <p:nvSpPr>
          <p:cNvPr id="4" name="Title 3"/>
          <p:cNvSpPr>
            <a:spLocks noGrp="1"/>
          </p:cNvSpPr>
          <p:nvPr>
            <p:ph type="title"/>
          </p:nvPr>
        </p:nvSpPr>
        <p:spPr>
          <a:xfrm>
            <a:off x="514350" y="1031875"/>
            <a:ext cx="10410825" cy="1397000"/>
          </a:xfrm>
        </p:spPr>
        <p:txBody>
          <a:bodyPr>
            <a:normAutofit/>
          </a:bodyPr>
          <a:lstStyle/>
          <a:p>
            <a:r>
              <a:rPr lang="en-US" sz="4900" dirty="0"/>
              <a:t>Payment Options</a:t>
            </a:r>
          </a:p>
        </p:txBody>
      </p:sp>
      <p:grpSp>
        <p:nvGrpSpPr>
          <p:cNvPr id="8" name="Group 7">
            <a:extLst>
              <a:ext uri="{FF2B5EF4-FFF2-40B4-BE49-F238E27FC236}">
                <a16:creationId xmlns:a16="http://schemas.microsoft.com/office/drawing/2014/main" id="{BDC7FB3F-D7AD-4F00-9401-EB183E672088}"/>
              </a:ext>
            </a:extLst>
          </p:cNvPr>
          <p:cNvGrpSpPr/>
          <p:nvPr/>
        </p:nvGrpSpPr>
        <p:grpSpPr>
          <a:xfrm>
            <a:off x="9763125" y="2276960"/>
            <a:ext cx="2143727" cy="1984372"/>
            <a:chOff x="8839200" y="1971678"/>
            <a:chExt cx="2914643" cy="2914643"/>
          </a:xfrm>
        </p:grpSpPr>
        <p:pic>
          <p:nvPicPr>
            <p:cNvPr id="7" name="Picture 6">
              <a:extLst>
                <a:ext uri="{FF2B5EF4-FFF2-40B4-BE49-F238E27FC236}">
                  <a16:creationId xmlns:a16="http://schemas.microsoft.com/office/drawing/2014/main" id="{488CE30D-7C39-4654-9774-07D827C513C4}"/>
                </a:ext>
              </a:extLst>
            </p:cNvPr>
            <p:cNvPicPr>
              <a:picLocks noChangeAspect="1"/>
            </p:cNvPicPr>
            <p:nvPr/>
          </p:nvPicPr>
          <p:blipFill>
            <a:blip r:embed="rId4"/>
            <a:stretch>
              <a:fillRect/>
            </a:stretch>
          </p:blipFill>
          <p:spPr>
            <a:xfrm>
              <a:off x="8839200" y="1971678"/>
              <a:ext cx="2914643" cy="2914643"/>
            </a:xfrm>
            <a:prstGeom prst="rect">
              <a:avLst/>
            </a:prstGeom>
          </p:spPr>
        </p:pic>
        <p:pic>
          <p:nvPicPr>
            <p:cNvPr id="5" name="Picture 4">
              <a:extLst>
                <a:ext uri="{FF2B5EF4-FFF2-40B4-BE49-F238E27FC236}">
                  <a16:creationId xmlns:a16="http://schemas.microsoft.com/office/drawing/2014/main" id="{CC3A62D8-B86A-47EE-BCEE-429A969E8446}"/>
                </a:ext>
              </a:extLst>
            </p:cNvPr>
            <p:cNvPicPr>
              <a:picLocks noChangeAspect="1"/>
            </p:cNvPicPr>
            <p:nvPr/>
          </p:nvPicPr>
          <p:blipFill>
            <a:blip r:embed="rId5"/>
            <a:stretch>
              <a:fillRect/>
            </a:stretch>
          </p:blipFill>
          <p:spPr>
            <a:xfrm>
              <a:off x="10024446" y="3125979"/>
              <a:ext cx="556851" cy="606039"/>
            </a:xfrm>
            <a:prstGeom prst="rect">
              <a:avLst/>
            </a:prstGeom>
          </p:spPr>
        </p:pic>
      </p:grpSp>
      <p:sp>
        <p:nvSpPr>
          <p:cNvPr id="9" name="TextBox 8">
            <a:extLst>
              <a:ext uri="{FF2B5EF4-FFF2-40B4-BE49-F238E27FC236}">
                <a16:creationId xmlns:a16="http://schemas.microsoft.com/office/drawing/2014/main" id="{AB20190A-845B-45EA-A790-19AA8CCCB233}"/>
              </a:ext>
            </a:extLst>
          </p:cNvPr>
          <p:cNvSpPr txBox="1"/>
          <p:nvPr/>
        </p:nvSpPr>
        <p:spPr>
          <a:xfrm>
            <a:off x="9691988" y="4261331"/>
            <a:ext cx="2286000" cy="1938992"/>
          </a:xfrm>
          <a:prstGeom prst="rect">
            <a:avLst/>
          </a:prstGeom>
          <a:noFill/>
        </p:spPr>
        <p:txBody>
          <a:bodyPr wrap="square" lIns="91440" tIns="45720" rIns="91440" bIns="45720" rtlCol="0" anchor="t">
            <a:spAutoFit/>
          </a:bodyPr>
          <a:lstStyle/>
          <a:p>
            <a:pPr algn="ctr"/>
            <a:r>
              <a:rPr lang="en-US" sz="1600" dirty="0"/>
              <a:t>Scan the QR code to login and load funds into your account for Claremont Cash</a:t>
            </a:r>
          </a:p>
          <a:p>
            <a:pPr algn="ctr"/>
            <a:r>
              <a:rPr lang="en-US" sz="1400" dirty="0">
                <a:ea typeface="+mn-lt"/>
                <a:cs typeface="+mn-lt"/>
                <a:hlinkClick r:id="rId6"/>
              </a:rPr>
              <a:t>https://tcc-sp.transactcampus.com/eAccounts/AnonymousHome.aspx</a:t>
            </a:r>
            <a:r>
              <a:rPr lang="en-US" sz="1100" dirty="0">
                <a:ea typeface="+mn-lt"/>
                <a:cs typeface="+mn-lt"/>
              </a:rPr>
              <a:t> </a:t>
            </a:r>
          </a:p>
        </p:txBody>
      </p:sp>
    </p:spTree>
    <p:extLst>
      <p:ext uri="{BB962C8B-B14F-4D97-AF65-F5344CB8AC3E}">
        <p14:creationId xmlns:p14="http://schemas.microsoft.com/office/powerpoint/2010/main" val="3040905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5" y="2435225"/>
            <a:ext cx="8153400" cy="3946524"/>
          </a:xfrm>
        </p:spPr>
        <p:txBody>
          <a:bodyPr vert="horz" lIns="91440" tIns="45720" rIns="91440" bIns="45720" rtlCol="0" anchor="t">
            <a:normAutofit lnSpcReduction="10000"/>
          </a:bodyPr>
          <a:lstStyle/>
          <a:p>
            <a:pPr marL="457200" indent="-457200">
              <a:buFont typeface="Arial" panose="020B0604020202020204" pitchFamily="34" charset="0"/>
              <a:buChar char="•"/>
            </a:pPr>
            <a:endParaRPr lang="en-US" sz="2000" dirty="0">
              <a:ea typeface="Roboto"/>
              <a:cs typeface="Roboto"/>
              <a:hlinkClick r:id="rId2" invalidUrl="http://"/>
            </a:endParaRPr>
          </a:p>
          <a:p>
            <a:pPr marL="457200" indent="-457200">
              <a:buFont typeface="Arial" panose="020B0604020202020204" pitchFamily="34" charset="0"/>
              <a:buChar char="•"/>
            </a:pPr>
            <a:r>
              <a:rPr lang="en-US" sz="2300" b="1" dirty="0">
                <a:ea typeface="Roboto"/>
                <a:cs typeface="Roboto"/>
              </a:rPr>
              <a:t>Great Shakeout 2024 </a:t>
            </a:r>
            <a:r>
              <a:rPr lang="en-US" sz="2300" dirty="0">
                <a:ea typeface="Roboto"/>
                <a:cs typeface="Roboto"/>
              </a:rPr>
              <a:t>– October 17, 2024</a:t>
            </a:r>
          </a:p>
          <a:p>
            <a:pPr marL="457200" indent="-457200">
              <a:buChar char="•"/>
            </a:pPr>
            <a:r>
              <a:rPr lang="en-US" sz="2300" b="1" dirty="0">
                <a:ea typeface="Roboto"/>
                <a:cs typeface="Roboto"/>
              </a:rPr>
              <a:t>Recruitment &amp; Onboarding Training</a:t>
            </a:r>
            <a:r>
              <a:rPr lang="en-US" sz="2300" dirty="0">
                <a:ea typeface="Roboto"/>
                <a:cs typeface="Roboto"/>
              </a:rPr>
              <a:t> – October 29, 2024</a:t>
            </a:r>
          </a:p>
          <a:p>
            <a:pPr marL="457200" indent="-457200">
              <a:buChar char="•"/>
            </a:pPr>
            <a:r>
              <a:rPr lang="en-US" sz="2300" b="1" dirty="0">
                <a:ea typeface="Roboto"/>
                <a:cs typeface="Roboto"/>
              </a:rPr>
              <a:t>Spooktacular Coffee and Treats with the President </a:t>
            </a:r>
            <a:r>
              <a:rPr lang="en-US" sz="2300" dirty="0">
                <a:ea typeface="Roboto"/>
                <a:cs typeface="Roboto"/>
              </a:rPr>
              <a:t>– October 31, 2024</a:t>
            </a:r>
          </a:p>
          <a:p>
            <a:pPr marL="457200" indent="-457200">
              <a:buChar char="•"/>
            </a:pPr>
            <a:r>
              <a:rPr lang="en-US" sz="2300" b="1" dirty="0">
                <a:ea typeface="Roboto"/>
                <a:cs typeface="Roboto"/>
              </a:rPr>
              <a:t>TIAA One on One Consultations </a:t>
            </a:r>
            <a:r>
              <a:rPr lang="en-US" sz="2300" dirty="0">
                <a:ea typeface="Roboto"/>
                <a:cs typeface="Roboto"/>
              </a:rPr>
              <a:t>– November 6, 2024</a:t>
            </a:r>
          </a:p>
          <a:p>
            <a:pPr marL="457200" indent="-457200">
              <a:buChar char="•"/>
            </a:pPr>
            <a:r>
              <a:rPr lang="en-US" sz="2300" b="1" dirty="0">
                <a:ea typeface="Roboto"/>
                <a:cs typeface="Roboto"/>
              </a:rPr>
              <a:t>All Faculty &amp; Staff Meeting, featuring "Pie on KGI", Service Awards, and a provided lunch</a:t>
            </a:r>
            <a:r>
              <a:rPr lang="en-US" sz="2300" dirty="0">
                <a:ea typeface="Roboto"/>
                <a:cs typeface="Roboto"/>
              </a:rPr>
              <a:t> – November 21, 2024</a:t>
            </a:r>
          </a:p>
          <a:p>
            <a:pPr marL="457200" indent="-457200">
              <a:buChar char="•"/>
            </a:pPr>
            <a:r>
              <a:rPr lang="en-US" sz="2300" b="1" dirty="0">
                <a:ea typeface="Roboto"/>
                <a:cs typeface="Roboto"/>
              </a:rPr>
              <a:t>Holiday Food Truck &amp; Dessert Event</a:t>
            </a:r>
            <a:r>
              <a:rPr lang="en-US" sz="2300" dirty="0">
                <a:ea typeface="Roboto"/>
                <a:cs typeface="Roboto"/>
              </a:rPr>
              <a:t> – December 11, 2024</a:t>
            </a:r>
            <a:r>
              <a:rPr lang="en-US" sz="2200" dirty="0">
                <a:ea typeface="Roboto"/>
                <a:cs typeface="Roboto"/>
              </a:rPr>
              <a:t>   </a:t>
            </a:r>
            <a:r>
              <a:rPr lang="en-US" sz="2000" dirty="0">
                <a:ea typeface="Roboto"/>
                <a:cs typeface="Roboto"/>
              </a:rPr>
              <a:t> </a:t>
            </a:r>
          </a:p>
          <a:p>
            <a:pPr marL="457200" indent="-457200">
              <a:buChar char="•"/>
            </a:pPr>
            <a:endParaRPr lang="en-US" sz="2000" dirty="0">
              <a:ea typeface="Roboto"/>
              <a:cs typeface="Roboto"/>
            </a:endParaRPr>
          </a:p>
          <a:p>
            <a:pPr marL="457200" indent="-457200">
              <a:buChar char="•"/>
            </a:pPr>
            <a:endParaRPr lang="en-US" sz="2000" dirty="0">
              <a:ea typeface="Roboto"/>
              <a:cs typeface="Roboto"/>
            </a:endParaRPr>
          </a:p>
          <a:p>
            <a:pPr marL="457200" indent="-457200">
              <a:buChar char="•"/>
            </a:pPr>
            <a:endParaRPr lang="en-US" sz="2000" dirty="0">
              <a:ea typeface="Roboto"/>
              <a:cs typeface="Roboto"/>
            </a:endParaRPr>
          </a:p>
          <a:p>
            <a:pPr marL="457200" indent="-457200">
              <a:buChar char="•"/>
            </a:pPr>
            <a:endParaRPr lang="en-US" sz="2000" dirty="0">
              <a:ea typeface="Roboto"/>
              <a:cs typeface="Roboto"/>
            </a:endParaRPr>
          </a:p>
          <a:p>
            <a:endParaRPr lang="en-US" sz="2400" dirty="0">
              <a:ea typeface="Roboto"/>
              <a:cs typeface="Roboto"/>
            </a:endParaRPr>
          </a:p>
        </p:txBody>
      </p:sp>
      <p:sp>
        <p:nvSpPr>
          <p:cNvPr id="4" name="Title 3"/>
          <p:cNvSpPr>
            <a:spLocks noGrp="1"/>
          </p:cNvSpPr>
          <p:nvPr>
            <p:ph type="title"/>
          </p:nvPr>
        </p:nvSpPr>
        <p:spPr>
          <a:xfrm>
            <a:off x="165100" y="1219200"/>
            <a:ext cx="11858625" cy="1397000"/>
          </a:xfrm>
        </p:spPr>
        <p:txBody>
          <a:bodyPr vert="horz" lIns="91440" tIns="45720" rIns="91440" bIns="45720" rtlCol="0" anchor="ctr">
            <a:noAutofit/>
          </a:bodyPr>
          <a:lstStyle/>
          <a:p>
            <a:pPr algn="ctr"/>
            <a:r>
              <a:rPr lang="en-US" sz="4800" dirty="0"/>
              <a:t>Upcoming Human Resources </a:t>
            </a:r>
            <a:br>
              <a:rPr lang="en-US" sz="4800" dirty="0"/>
            </a:br>
            <a:r>
              <a:rPr lang="en-US" sz="4800"/>
              <a:t>Activities &amp; Trainings</a:t>
            </a:r>
          </a:p>
        </p:txBody>
      </p:sp>
      <p:pic>
        <p:nvPicPr>
          <p:cNvPr id="3" name="Picture 2" descr="A cartoon bee wearing a white coat and glasses&#10;&#10;Description automatically generated">
            <a:extLst>
              <a:ext uri="{FF2B5EF4-FFF2-40B4-BE49-F238E27FC236}">
                <a16:creationId xmlns:a16="http://schemas.microsoft.com/office/drawing/2014/main" id="{6529C37F-C05F-30F1-9791-1E6854A25C96}"/>
              </a:ext>
            </a:extLst>
          </p:cNvPr>
          <p:cNvPicPr>
            <a:picLocks noChangeAspect="1"/>
          </p:cNvPicPr>
          <p:nvPr/>
        </p:nvPicPr>
        <p:blipFill>
          <a:blip r:embed="rId3"/>
          <a:stretch>
            <a:fillRect/>
          </a:stretch>
        </p:blipFill>
        <p:spPr>
          <a:xfrm>
            <a:off x="9022416" y="2809875"/>
            <a:ext cx="2662518" cy="4114800"/>
          </a:xfrm>
          <a:prstGeom prst="rect">
            <a:avLst/>
          </a:prstGeom>
        </p:spPr>
      </p:pic>
    </p:spTree>
    <p:extLst>
      <p:ext uri="{BB962C8B-B14F-4D97-AF65-F5344CB8AC3E}">
        <p14:creationId xmlns:p14="http://schemas.microsoft.com/office/powerpoint/2010/main" val="1370325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575" y="2597150"/>
            <a:ext cx="10829925" cy="3946524"/>
          </a:xfrm>
        </p:spPr>
        <p:txBody>
          <a:bodyPr vert="horz" lIns="91440" tIns="45720" rIns="91440" bIns="45720" rtlCol="0" anchor="t">
            <a:normAutofit/>
          </a:bodyPr>
          <a:lstStyle/>
          <a:p>
            <a:pPr algn="ctr"/>
            <a:r>
              <a:rPr lang="en-US" sz="2300" dirty="0">
                <a:ea typeface="+mn-lt"/>
                <a:cs typeface="+mn-lt"/>
              </a:rPr>
              <a:t>We would like to inform you that Open Enrollment will take place from </a:t>
            </a:r>
            <a:r>
              <a:rPr lang="en-US" sz="2300" b="1" dirty="0">
                <a:ea typeface="+mn-lt"/>
                <a:cs typeface="+mn-lt"/>
              </a:rPr>
              <a:t>October 14, 2024, to November 1, 2024.</a:t>
            </a:r>
            <a:r>
              <a:rPr lang="en-US" sz="2300" dirty="0">
                <a:ea typeface="+mn-lt"/>
                <a:cs typeface="+mn-lt"/>
              </a:rPr>
              <a:t> To help provide an overview and answer any questions, we will be hosting two Lunch &amp; Learn sessions for the community.</a:t>
            </a:r>
            <a:endParaRPr lang="en-US" sz="2300" dirty="0">
              <a:ea typeface="Roboto"/>
              <a:cs typeface="Roboto"/>
            </a:endParaRPr>
          </a:p>
          <a:p>
            <a:pPr algn="ctr"/>
            <a:endParaRPr lang="en-US" sz="2300" dirty="0">
              <a:ea typeface="+mn-lt"/>
              <a:cs typeface="+mn-lt"/>
            </a:endParaRPr>
          </a:p>
          <a:p>
            <a:pPr algn="ctr"/>
            <a:r>
              <a:rPr lang="en-US" sz="2300" dirty="0">
                <a:ea typeface="+mn-lt"/>
                <a:cs typeface="+mn-lt"/>
              </a:rPr>
              <a:t>The Lunch &amp; Learn sessions will be held on the </a:t>
            </a:r>
          </a:p>
          <a:p>
            <a:pPr algn="ctr"/>
            <a:r>
              <a:rPr lang="en-US" sz="2300" dirty="0">
                <a:ea typeface="+mn-lt"/>
                <a:cs typeface="+mn-lt"/>
              </a:rPr>
              <a:t>following dates in building </a:t>
            </a:r>
            <a:r>
              <a:rPr lang="en-US" sz="2300" b="1" dirty="0">
                <a:ea typeface="+mn-lt"/>
                <a:cs typeface="+mn-lt"/>
              </a:rPr>
              <a:t>517 Founders Room 165</a:t>
            </a:r>
            <a:r>
              <a:rPr lang="en-US" sz="2300" dirty="0">
                <a:ea typeface="+mn-lt"/>
                <a:cs typeface="+mn-lt"/>
              </a:rPr>
              <a:t>:</a:t>
            </a:r>
            <a:endParaRPr lang="en-US" sz="2300" dirty="0">
              <a:ea typeface="Roboto"/>
              <a:cs typeface="Roboto"/>
            </a:endParaRPr>
          </a:p>
          <a:p>
            <a:pPr algn="ctr">
              <a:buChar char="•"/>
            </a:pPr>
            <a:r>
              <a:rPr lang="en-US" sz="2300" b="1" dirty="0">
                <a:ea typeface="+mn-lt"/>
                <a:cs typeface="+mn-lt"/>
              </a:rPr>
              <a:t>Tuesday, October 15, from 12:00 PM to 1:00 PM</a:t>
            </a:r>
            <a:endParaRPr lang="en-US" sz="2300" dirty="0">
              <a:ea typeface="Roboto"/>
              <a:cs typeface="Roboto"/>
            </a:endParaRPr>
          </a:p>
          <a:p>
            <a:pPr algn="ctr">
              <a:buChar char="•"/>
            </a:pPr>
            <a:r>
              <a:rPr lang="en-US" sz="2300" b="1" dirty="0">
                <a:ea typeface="+mn-lt"/>
                <a:cs typeface="+mn-lt"/>
              </a:rPr>
              <a:t>Monday, October 21, from 12:00 PM to 1:00 PM</a:t>
            </a:r>
            <a:endParaRPr lang="en-US" sz="2300" dirty="0">
              <a:ea typeface="Roboto"/>
              <a:cs typeface="Roboto"/>
            </a:endParaRPr>
          </a:p>
          <a:p>
            <a:pPr marL="457200" indent="-457200">
              <a:buChar char="•"/>
            </a:pPr>
            <a:endParaRPr lang="en-US" sz="2000" dirty="0">
              <a:ea typeface="Roboto"/>
              <a:cs typeface="Roboto"/>
            </a:endParaRPr>
          </a:p>
          <a:p>
            <a:endParaRPr lang="en-US" sz="3200">
              <a:ea typeface="Roboto"/>
              <a:cs typeface="Roboto"/>
            </a:endParaRPr>
          </a:p>
          <a:p>
            <a:endParaRPr lang="en-US" sz="2400" dirty="0">
              <a:ea typeface="Roboto"/>
              <a:cs typeface="Roboto"/>
            </a:endParaRPr>
          </a:p>
        </p:txBody>
      </p:sp>
      <p:sp>
        <p:nvSpPr>
          <p:cNvPr id="4" name="Title 3"/>
          <p:cNvSpPr>
            <a:spLocks noGrp="1"/>
          </p:cNvSpPr>
          <p:nvPr>
            <p:ph type="title"/>
          </p:nvPr>
        </p:nvSpPr>
        <p:spPr>
          <a:xfrm>
            <a:off x="22225" y="1447800"/>
            <a:ext cx="11858625" cy="1397000"/>
          </a:xfrm>
        </p:spPr>
        <p:txBody>
          <a:bodyPr vert="horz" lIns="91440" tIns="45720" rIns="91440" bIns="45720" rtlCol="0" anchor="ctr">
            <a:noAutofit/>
          </a:bodyPr>
          <a:lstStyle/>
          <a:p>
            <a:pPr algn="ctr"/>
            <a:r>
              <a:rPr lang="en-US" sz="4800" dirty="0"/>
              <a:t>Open Enrollment 2024 </a:t>
            </a:r>
            <a:br>
              <a:rPr lang="en-US" sz="4800" dirty="0"/>
            </a:br>
            <a:endParaRPr lang="en-US" sz="4800" dirty="0"/>
          </a:p>
        </p:txBody>
      </p:sp>
      <p:pic>
        <p:nvPicPr>
          <p:cNvPr id="5" name="Picture 4" descr="A cartoon bee wearing a stethoscope and holding a clipboard&#10;&#10;Description automatically generated">
            <a:extLst>
              <a:ext uri="{FF2B5EF4-FFF2-40B4-BE49-F238E27FC236}">
                <a16:creationId xmlns:a16="http://schemas.microsoft.com/office/drawing/2014/main" id="{629680D1-CFF7-6EC3-347A-197968922D92}"/>
              </a:ext>
            </a:extLst>
          </p:cNvPr>
          <p:cNvPicPr>
            <a:picLocks noChangeAspect="1"/>
          </p:cNvPicPr>
          <p:nvPr/>
        </p:nvPicPr>
        <p:blipFill>
          <a:blip r:embed="rId2"/>
          <a:stretch>
            <a:fillRect/>
          </a:stretch>
        </p:blipFill>
        <p:spPr>
          <a:xfrm>
            <a:off x="145116" y="3333750"/>
            <a:ext cx="2252943" cy="3524250"/>
          </a:xfrm>
          <a:prstGeom prst="rect">
            <a:avLst/>
          </a:prstGeom>
        </p:spPr>
      </p:pic>
    </p:spTree>
    <p:extLst>
      <p:ext uri="{BB962C8B-B14F-4D97-AF65-F5344CB8AC3E}">
        <p14:creationId xmlns:p14="http://schemas.microsoft.com/office/powerpoint/2010/main" val="6526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12119F59-4A4B-4E94-806E-6EB977912614}"/>
              </a:ext>
            </a:extLst>
          </p:cNvPr>
          <p:cNvSpPr txBox="1">
            <a:spLocks/>
          </p:cNvSpPr>
          <p:nvPr/>
        </p:nvSpPr>
        <p:spPr>
          <a:xfrm>
            <a:off x="556260" y="2381249"/>
            <a:ext cx="11074400" cy="436081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nSpc>
                <a:spcPct val="110000"/>
              </a:lnSpc>
              <a:spcBef>
                <a:spcPts val="0"/>
              </a:spcBef>
              <a:buFont typeface="Arial" panose="020B0604020202020204" pitchFamily="34" charset="0"/>
              <a:buChar char="•"/>
              <a:defRPr/>
            </a:pPr>
            <a:r>
              <a:rPr lang="en-US" sz="2000" b="1" dirty="0">
                <a:latin typeface="Roboto"/>
              </a:rPr>
              <a:t>Dan Montplaisir</a:t>
            </a:r>
            <a:r>
              <a:rPr kumimoji="0" lang="en-US" sz="2000" b="1" i="0" u="none" strike="noStrike" kern="1200" cap="none" spc="0" normalizeH="0" baseline="0" noProof="0" dirty="0">
                <a:ln>
                  <a:noFill/>
                </a:ln>
                <a:effectLst/>
                <a:uLnTx/>
                <a:uFillTx/>
                <a:latin typeface="Roboto"/>
                <a:ea typeface="+mn-ea"/>
                <a:cs typeface="+mn-cs"/>
              </a:rPr>
              <a:t>,</a:t>
            </a:r>
            <a:r>
              <a:rPr kumimoji="0" lang="en-US" sz="2000" b="1" i="0" u="none" strike="noStrike" kern="1200" cap="none" spc="0" normalizeH="0" baseline="0" noProof="0" dirty="0">
                <a:ln>
                  <a:noFill/>
                </a:ln>
                <a:solidFill>
                  <a:srgbClr val="59595A"/>
                </a:solidFill>
                <a:effectLst/>
                <a:uLnTx/>
                <a:uFillTx/>
                <a:latin typeface="Roboto"/>
                <a:ea typeface="+mn-ea"/>
                <a:cs typeface="+mn-cs"/>
              </a:rPr>
              <a:t> </a:t>
            </a:r>
            <a:r>
              <a:rPr lang="en-US" sz="2000" dirty="0">
                <a:solidFill>
                  <a:srgbClr val="59595A"/>
                </a:solidFill>
                <a:latin typeface="Roboto"/>
              </a:rPr>
              <a:t>Vice President of Advancement– Hired: 9/01/2024</a:t>
            </a:r>
            <a:endParaRPr lang="en-US" sz="2000" dirty="0">
              <a:solidFill>
                <a:srgbClr val="59595A"/>
              </a:solidFill>
              <a:latin typeface="Roboto"/>
              <a:ea typeface="Roboto"/>
              <a:cs typeface="Roboto"/>
            </a:endParaRPr>
          </a:p>
          <a:p>
            <a:pPr marL="457200" indent="-457200">
              <a:lnSpc>
                <a:spcPct val="110000"/>
              </a:lnSpc>
              <a:spcBef>
                <a:spcPts val="0"/>
              </a:spcBef>
              <a:buChar char="•"/>
              <a:defRPr/>
            </a:pPr>
            <a:endParaRPr lang="en-US" b="1" dirty="0">
              <a:solidFill>
                <a:srgbClr val="59595A"/>
              </a:solidFill>
              <a:latin typeface="Roboto"/>
              <a:ea typeface="Roboto"/>
              <a:cs typeface="Roboto"/>
            </a:endParaRPr>
          </a:p>
          <a:p>
            <a:pPr marL="457200" indent="-457200">
              <a:lnSpc>
                <a:spcPct val="110000"/>
              </a:lnSpc>
              <a:spcBef>
                <a:spcPts val="0"/>
              </a:spcBef>
              <a:buChar char="•"/>
              <a:defRPr/>
            </a:pPr>
            <a:endParaRPr lang="en-US" sz="800" dirty="0">
              <a:solidFill>
                <a:srgbClr val="59595A"/>
              </a:solidFill>
              <a:latin typeface="Roboto"/>
              <a:ea typeface="Roboto"/>
              <a:cs typeface="Roboto"/>
            </a:endParaRPr>
          </a:p>
          <a:p>
            <a:pPr marR="0" lvl="0" algn="l" defTabSz="914400" rtl="0" eaLnBrk="1" fontAlgn="auto" latinLnBrk="0" hangingPunct="1">
              <a:lnSpc>
                <a:spcPct val="110000"/>
              </a:lnSpc>
              <a:spcBef>
                <a:spcPts val="0"/>
              </a:spcBef>
              <a:spcAft>
                <a:spcPts val="0"/>
              </a:spcAft>
              <a:buClrTx/>
              <a:buSzTx/>
              <a:tabLst/>
              <a:defRPr/>
            </a:pPr>
            <a:endParaRPr lang="en-US" sz="2200" i="0" u="none" strike="noStrike" kern="1200" cap="none" spc="0" normalizeH="0" baseline="0" noProof="0" dirty="0">
              <a:ln>
                <a:noFill/>
              </a:ln>
              <a:solidFill>
                <a:srgbClr val="59595A"/>
              </a:solidFill>
              <a:effectLst/>
              <a:uLnTx/>
              <a:uFillTx/>
              <a:latin typeface="Roboto"/>
              <a:ea typeface="Roboto"/>
              <a:cs typeface="Roboto"/>
            </a:endParaRPr>
          </a:p>
          <a:p>
            <a:pPr marL="457200" marR="0" lvl="0" indent="-457200" algn="l" defTabSz="914400" rtl="0" eaLnBrk="1" fontAlgn="auto" latinLnBrk="0" hangingPunct="1">
              <a:spcAft>
                <a:spcPts val="0"/>
              </a:spcAft>
              <a:buClrTx/>
              <a:buSzTx/>
              <a:buFont typeface="Wingdings" panose="05000000000000000000" pitchFamily="2" charset="2"/>
              <a:buChar char="§"/>
              <a:tabLst/>
              <a:defRPr/>
            </a:pPr>
            <a:endParaRPr lang="en-US" sz="3200" b="0" i="0" u="none" strike="noStrike" kern="1200" cap="none" spc="0" normalizeH="0" baseline="0" noProof="0" dirty="0">
              <a:ln>
                <a:noFill/>
              </a:ln>
              <a:solidFill>
                <a:srgbClr val="59595A"/>
              </a:solidFill>
              <a:effectLst/>
              <a:uLnTx/>
              <a:uFillTx/>
              <a:latin typeface="Roboto"/>
              <a:ea typeface="Roboto"/>
              <a:cs typeface="Roboto"/>
            </a:endParaRPr>
          </a:p>
          <a:p>
            <a:pPr marL="457200" marR="0" lvl="0" indent="-457200" algn="l" defTabSz="914400" rtl="0" eaLnBrk="1" fontAlgn="auto" latinLnBrk="0" hangingPunct="1">
              <a:spcAft>
                <a:spcPts val="0"/>
              </a:spcAft>
              <a:buClrTx/>
              <a:buSzTx/>
              <a:buFont typeface="Wingdings" panose="05000000000000000000" pitchFamily="2" charset="2"/>
              <a:buChar char="§"/>
              <a:tabLst/>
              <a:defRPr/>
            </a:pPr>
            <a:endParaRPr lang="en-US" b="0" i="0" u="none" strike="noStrike" kern="1200" cap="none" spc="0" normalizeH="0" baseline="0" noProof="0" dirty="0">
              <a:ln>
                <a:noFill/>
              </a:ln>
              <a:solidFill>
                <a:srgbClr val="59595A"/>
              </a:solidFill>
              <a:effectLst/>
              <a:uLnTx/>
              <a:uFillTx/>
              <a:latin typeface="Roboto"/>
              <a:ea typeface="Roboto"/>
              <a:cs typeface="Roboto"/>
            </a:endParaRPr>
          </a:p>
          <a:p>
            <a:pPr>
              <a:defRPr/>
            </a:pPr>
            <a:endParaRPr lang="en-US" dirty="0">
              <a:solidFill>
                <a:srgbClr val="333333"/>
              </a:solidFill>
              <a:latin typeface="Roboto"/>
              <a:ea typeface="Roboto"/>
              <a:cs typeface="Roboto"/>
            </a:endParaRPr>
          </a:p>
        </p:txBody>
      </p:sp>
      <p:sp>
        <p:nvSpPr>
          <p:cNvPr id="7" name="Title 3">
            <a:extLst>
              <a:ext uri="{FF2B5EF4-FFF2-40B4-BE49-F238E27FC236}">
                <a16:creationId xmlns:a16="http://schemas.microsoft.com/office/drawing/2014/main" id="{C03DDBF6-A3C2-4AAE-837C-0FF9EE4C1ECE}"/>
              </a:ext>
            </a:extLst>
          </p:cNvPr>
          <p:cNvSpPr>
            <a:spLocks noGrp="1"/>
          </p:cNvSpPr>
          <p:nvPr>
            <p:ph type="title"/>
          </p:nvPr>
        </p:nvSpPr>
        <p:spPr>
          <a:xfrm>
            <a:off x="746760" y="1143000"/>
            <a:ext cx="10410825" cy="1397000"/>
          </a:xfrm>
        </p:spPr>
        <p:txBody>
          <a:bodyPr/>
          <a:lstStyle/>
          <a:p>
            <a:r>
              <a:rPr lang="en-US" dirty="0"/>
              <a:t>Welcome New Staff &amp; Faculty!</a:t>
            </a:r>
          </a:p>
        </p:txBody>
      </p:sp>
    </p:spTree>
    <p:extLst>
      <p:ext uri="{BB962C8B-B14F-4D97-AF65-F5344CB8AC3E}">
        <p14:creationId xmlns:p14="http://schemas.microsoft.com/office/powerpoint/2010/main" val="1164607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675" y="2844800"/>
            <a:ext cx="6924675" cy="3946524"/>
          </a:xfrm>
        </p:spPr>
        <p:txBody>
          <a:bodyPr vert="horz" lIns="91440" tIns="45720" rIns="91440" bIns="45720" rtlCol="0" anchor="t">
            <a:normAutofit/>
          </a:bodyPr>
          <a:lstStyle/>
          <a:p>
            <a:pPr algn="ctr"/>
            <a:r>
              <a:rPr lang="en-US" sz="2300" dirty="0">
                <a:ea typeface="+mn-lt"/>
                <a:cs typeface="+mn-lt"/>
              </a:rPr>
              <a:t>We are pleased to announce that TCCS will be hosting a </a:t>
            </a:r>
            <a:r>
              <a:rPr lang="en-US" sz="2300" b="1" dirty="0">
                <a:ea typeface="+mn-lt"/>
                <a:cs typeface="+mn-lt"/>
              </a:rPr>
              <a:t>Health Fair</a:t>
            </a:r>
            <a:r>
              <a:rPr lang="en-US" sz="2300" dirty="0">
                <a:ea typeface="+mn-lt"/>
                <a:cs typeface="+mn-lt"/>
              </a:rPr>
              <a:t>.</a:t>
            </a:r>
            <a:r>
              <a:rPr lang="en-US" sz="2300" b="1" dirty="0">
                <a:ea typeface="+mn-lt"/>
                <a:cs typeface="+mn-lt"/>
              </a:rPr>
              <a:t> </a:t>
            </a:r>
            <a:endParaRPr lang="en-US" sz="2300" dirty="0">
              <a:ea typeface="+mn-lt"/>
              <a:cs typeface="+mn-lt"/>
            </a:endParaRPr>
          </a:p>
          <a:p>
            <a:pPr algn="ctr"/>
            <a:r>
              <a:rPr lang="en-US" sz="2300" dirty="0">
                <a:ea typeface="+mn-lt"/>
                <a:cs typeface="+mn-lt"/>
              </a:rPr>
              <a:t>The event will take place on </a:t>
            </a:r>
            <a:r>
              <a:rPr lang="en-US" sz="2300" b="1" dirty="0">
                <a:ea typeface="+mn-lt"/>
                <a:cs typeface="+mn-lt"/>
              </a:rPr>
              <a:t>Wednesday, October 23, 2024</a:t>
            </a:r>
            <a:r>
              <a:rPr lang="en-US" sz="2300" dirty="0">
                <a:ea typeface="+mn-lt"/>
                <a:cs typeface="+mn-lt"/>
              </a:rPr>
              <a:t>, from </a:t>
            </a:r>
            <a:r>
              <a:rPr lang="en-US" sz="2300" b="1" dirty="0">
                <a:ea typeface="+mn-lt"/>
                <a:cs typeface="+mn-lt"/>
              </a:rPr>
              <a:t>10:00 AM to 2:00 PM </a:t>
            </a:r>
            <a:r>
              <a:rPr lang="en-US" sz="2300" dirty="0">
                <a:ea typeface="+mn-lt"/>
                <a:cs typeface="+mn-lt"/>
              </a:rPr>
              <a:t>at </a:t>
            </a:r>
            <a:r>
              <a:rPr lang="en-US" sz="2300" b="1" dirty="0">
                <a:ea typeface="+mn-lt"/>
                <a:cs typeface="+mn-lt"/>
              </a:rPr>
              <a:t>Claremont McKenna College, Roberts Pavilion.</a:t>
            </a:r>
            <a:endParaRPr lang="en-US" sz="2300" b="1" dirty="0">
              <a:ea typeface="Roboto"/>
              <a:cs typeface="Roboto"/>
            </a:endParaRPr>
          </a:p>
          <a:p>
            <a:pPr algn="ctr"/>
            <a:r>
              <a:rPr lang="en-US" sz="2300" dirty="0">
                <a:ea typeface="+mn-lt"/>
                <a:cs typeface="+mn-lt"/>
              </a:rPr>
              <a:t>This is a great opportunity to learn more about the various benefits and wellness programs available to you. We encourage all employees to attend and take advantage of the resources that will be shared.</a:t>
            </a:r>
            <a:endParaRPr lang="en-US">
              <a:ea typeface="Roboto"/>
              <a:cs typeface="Roboto"/>
            </a:endParaRPr>
          </a:p>
          <a:p>
            <a:pPr algn="ctr"/>
            <a:endParaRPr lang="en-US" sz="2300" dirty="0">
              <a:ea typeface="Roboto"/>
              <a:cs typeface="Roboto"/>
            </a:endParaRPr>
          </a:p>
          <a:p>
            <a:pPr algn="ctr"/>
            <a:endParaRPr lang="en-US" sz="2300" dirty="0">
              <a:ea typeface="Roboto"/>
              <a:cs typeface="Roboto"/>
            </a:endParaRPr>
          </a:p>
          <a:p>
            <a:pPr marL="457200" indent="-457200">
              <a:buChar char="•"/>
            </a:pPr>
            <a:endParaRPr lang="en-US" sz="2000" dirty="0">
              <a:ea typeface="Roboto"/>
              <a:cs typeface="Roboto"/>
            </a:endParaRPr>
          </a:p>
          <a:p>
            <a:endParaRPr lang="en-US" sz="3200">
              <a:ea typeface="Roboto"/>
              <a:cs typeface="Roboto"/>
            </a:endParaRPr>
          </a:p>
          <a:p>
            <a:endParaRPr lang="en-US" sz="2400" dirty="0">
              <a:ea typeface="Roboto"/>
              <a:cs typeface="Roboto"/>
            </a:endParaRPr>
          </a:p>
        </p:txBody>
      </p:sp>
      <p:sp>
        <p:nvSpPr>
          <p:cNvPr id="4" name="Title 3"/>
          <p:cNvSpPr>
            <a:spLocks noGrp="1"/>
          </p:cNvSpPr>
          <p:nvPr>
            <p:ph type="title"/>
          </p:nvPr>
        </p:nvSpPr>
        <p:spPr>
          <a:xfrm>
            <a:off x="3175" y="1524000"/>
            <a:ext cx="11858625" cy="1397000"/>
          </a:xfrm>
        </p:spPr>
        <p:txBody>
          <a:bodyPr vert="horz" lIns="91440" tIns="45720" rIns="91440" bIns="45720" rtlCol="0" anchor="ctr">
            <a:noAutofit/>
          </a:bodyPr>
          <a:lstStyle/>
          <a:p>
            <a:pPr algn="ctr"/>
            <a:r>
              <a:rPr lang="en-US" sz="4800" dirty="0"/>
              <a:t>Open Enrollment 2024</a:t>
            </a:r>
            <a:br>
              <a:rPr lang="en-US" sz="4800" dirty="0"/>
            </a:br>
            <a:r>
              <a:rPr lang="en-US" sz="4000" dirty="0"/>
              <a:t>The Claremont Colleges Services Health Fair </a:t>
            </a:r>
            <a:br>
              <a:rPr lang="en-US" sz="4800" dirty="0"/>
            </a:br>
            <a:endParaRPr lang="en-US" sz="4800" dirty="0"/>
          </a:p>
        </p:txBody>
      </p:sp>
      <p:pic>
        <p:nvPicPr>
          <p:cNvPr id="5" name="Picture 4" descr="Learn More About CMC's Newest Facility: Roberts Pavilion">
            <a:extLst>
              <a:ext uri="{FF2B5EF4-FFF2-40B4-BE49-F238E27FC236}">
                <a16:creationId xmlns:a16="http://schemas.microsoft.com/office/drawing/2014/main" id="{145E139B-A076-310D-60FB-864BC8489DDD}"/>
              </a:ext>
            </a:extLst>
          </p:cNvPr>
          <p:cNvPicPr>
            <a:picLocks noChangeAspect="1"/>
          </p:cNvPicPr>
          <p:nvPr/>
        </p:nvPicPr>
        <p:blipFill>
          <a:blip r:embed="rId2"/>
          <a:srcRect l="4861" t="1029" r="5556"/>
          <a:stretch/>
        </p:blipFill>
        <p:spPr>
          <a:xfrm>
            <a:off x="7696200" y="2844800"/>
            <a:ext cx="4295778" cy="2613026"/>
          </a:xfrm>
          <a:prstGeom prst="rect">
            <a:avLst/>
          </a:prstGeom>
        </p:spPr>
      </p:pic>
    </p:spTree>
    <p:extLst>
      <p:ext uri="{BB962C8B-B14F-4D97-AF65-F5344CB8AC3E}">
        <p14:creationId xmlns:p14="http://schemas.microsoft.com/office/powerpoint/2010/main" val="3665103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5276" y="1752600"/>
            <a:ext cx="10410825" cy="2209799"/>
          </a:xfrm>
        </p:spPr>
        <p:txBody>
          <a:bodyPr>
            <a:normAutofit/>
          </a:bodyPr>
          <a:lstStyle/>
          <a:p>
            <a:r>
              <a:rPr lang="en-US" sz="5400" dirty="0"/>
              <a:t>Advancement &amp; </a:t>
            </a:r>
            <a:br>
              <a:rPr lang="en-US" sz="5400" dirty="0"/>
            </a:br>
            <a:r>
              <a:rPr lang="en-US" sz="5400" dirty="0"/>
              <a:t>Alumni Engagement</a:t>
            </a:r>
          </a:p>
        </p:txBody>
      </p:sp>
      <p:sp>
        <p:nvSpPr>
          <p:cNvPr id="5" name="Subtitle 4"/>
          <p:cNvSpPr>
            <a:spLocks noGrp="1"/>
          </p:cNvSpPr>
          <p:nvPr>
            <p:ph type="subTitle" idx="13"/>
          </p:nvPr>
        </p:nvSpPr>
        <p:spPr>
          <a:xfrm>
            <a:off x="888999" y="4492624"/>
            <a:ext cx="10410826" cy="1222375"/>
          </a:xfrm>
        </p:spPr>
        <p:txBody>
          <a:bodyPr vert="horz" lIns="91440" tIns="45720" rIns="91440" bIns="45720" rtlCol="0" anchor="t">
            <a:normAutofit/>
          </a:bodyPr>
          <a:lstStyle/>
          <a:p>
            <a:r>
              <a:rPr lang="en-US" b="1" dirty="0">
                <a:latin typeface="Roboto"/>
                <a:ea typeface="Roboto"/>
                <a:cs typeface="Roboto"/>
              </a:rPr>
              <a:t>Dan Montplaisir, Vice President of Advancement</a:t>
            </a:r>
          </a:p>
          <a:p>
            <a:endParaRPr lang="en-US" b="1" dirty="0">
              <a:solidFill>
                <a:schemeClr val="tx2">
                  <a:lumMod val="75000"/>
                </a:schemeClr>
              </a:solidFill>
              <a:ea typeface="Roboto"/>
              <a:cs typeface="Roboto"/>
            </a:endParaRPr>
          </a:p>
        </p:txBody>
      </p:sp>
    </p:spTree>
    <p:extLst>
      <p:ext uri="{BB962C8B-B14F-4D97-AF65-F5344CB8AC3E}">
        <p14:creationId xmlns:p14="http://schemas.microsoft.com/office/powerpoint/2010/main" val="808094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4A01236-D3E2-A881-CF33-BD283895053F}"/>
              </a:ext>
            </a:extLst>
          </p:cNvPr>
          <p:cNvGrpSpPr/>
          <p:nvPr/>
        </p:nvGrpSpPr>
        <p:grpSpPr>
          <a:xfrm>
            <a:off x="11260755" y="285750"/>
            <a:ext cx="369332" cy="6828385"/>
            <a:chOff x="201467" y="-1969"/>
            <a:chExt cx="369332" cy="6828385"/>
          </a:xfrm>
        </p:grpSpPr>
        <p:cxnSp>
          <p:nvCxnSpPr>
            <p:cNvPr id="9" name="Straight Connector 8">
              <a:extLst>
                <a:ext uri="{FF2B5EF4-FFF2-40B4-BE49-F238E27FC236}">
                  <a16:creationId xmlns:a16="http://schemas.microsoft.com/office/drawing/2014/main" id="{53CE5DC1-B8D1-24FB-4649-EE39BB89CB26}"/>
                </a:ext>
              </a:extLst>
            </p:cNvPr>
            <p:cNvCxnSpPr>
              <a:cxnSpLocks/>
            </p:cNvCxnSpPr>
            <p:nvPr/>
          </p:nvCxnSpPr>
          <p:spPr>
            <a:xfrm>
              <a:off x="386133" y="-1969"/>
              <a:ext cx="0" cy="5661074"/>
            </a:xfrm>
            <a:prstGeom prst="line">
              <a:avLst/>
            </a:prstGeom>
            <a:ln w="47625">
              <a:gradFill>
                <a:gsLst>
                  <a:gs pos="0">
                    <a:schemeClr val="accent2"/>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641095-E185-544F-6A1B-98469B1ECAB8}"/>
                </a:ext>
              </a:extLst>
            </p:cNvPr>
            <p:cNvSpPr txBox="1"/>
            <p:nvPr/>
          </p:nvSpPr>
          <p:spPr>
            <a:xfrm rot="16200000">
              <a:off x="-238262" y="6017355"/>
              <a:ext cx="124879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0342FF"/>
                  </a:solidFill>
                  <a:effectLst/>
                  <a:uLnTx/>
                  <a:uFillTx/>
                  <a:latin typeface="Montserrat" panose="00000500000000000000" pitchFamily="2" charset="0"/>
                  <a:ea typeface="+mn-ea"/>
                  <a:cs typeface="+mn-cs"/>
                </a:rPr>
                <a:t>KGI</a:t>
              </a:r>
            </a:p>
          </p:txBody>
        </p:sp>
      </p:grpSp>
      <p:grpSp>
        <p:nvGrpSpPr>
          <p:cNvPr id="25" name="Group 24">
            <a:extLst>
              <a:ext uri="{FF2B5EF4-FFF2-40B4-BE49-F238E27FC236}">
                <a16:creationId xmlns:a16="http://schemas.microsoft.com/office/drawing/2014/main" id="{9808E08B-7BF7-CBB4-64CD-66069FC0D20B}"/>
              </a:ext>
            </a:extLst>
          </p:cNvPr>
          <p:cNvGrpSpPr/>
          <p:nvPr/>
        </p:nvGrpSpPr>
        <p:grpSpPr>
          <a:xfrm>
            <a:off x="2428325" y="364757"/>
            <a:ext cx="8639642" cy="636806"/>
            <a:chOff x="5288372" y="1241961"/>
            <a:chExt cx="4175265" cy="3597059"/>
          </a:xfrm>
        </p:grpSpPr>
        <p:sp>
          <p:nvSpPr>
            <p:cNvPr id="12" name="TextBox 11">
              <a:extLst>
                <a:ext uri="{FF2B5EF4-FFF2-40B4-BE49-F238E27FC236}">
                  <a16:creationId xmlns:a16="http://schemas.microsoft.com/office/drawing/2014/main" id="{DA1B6A02-AA8A-A80E-1B33-77780139F89E}"/>
                </a:ext>
              </a:extLst>
            </p:cNvPr>
            <p:cNvSpPr txBox="1"/>
            <p:nvPr/>
          </p:nvSpPr>
          <p:spPr>
            <a:xfrm>
              <a:off x="5288372" y="1241961"/>
              <a:ext cx="4029002" cy="35970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42FF"/>
                  </a:solidFill>
                  <a:effectLst/>
                  <a:uLnTx/>
                  <a:uFillTx/>
                  <a:latin typeface="Montserrat" panose="00000500000000000000" pitchFamily="2" charset="0"/>
                  <a:ea typeface="+mn-ea"/>
                  <a:cs typeface="+mn-cs"/>
                </a:rPr>
                <a:t>Framework for </a:t>
              </a:r>
              <a:r>
                <a:rPr kumimoji="0" lang="en-US" sz="3600" b="1" i="0" u="none" strike="noStrike" kern="1200" cap="none" spc="0" normalizeH="0" baseline="0" noProof="0" dirty="0">
                  <a:ln>
                    <a:noFill/>
                  </a:ln>
                  <a:solidFill>
                    <a:srgbClr val="03D4FF"/>
                  </a:solidFill>
                  <a:effectLst/>
                  <a:uLnTx/>
                  <a:uFillTx/>
                  <a:latin typeface="Montserrat" panose="00000500000000000000" pitchFamily="2" charset="0"/>
                  <a:ea typeface="+mn-ea"/>
                  <a:cs typeface="+mn-cs"/>
                </a:rPr>
                <a:t>Advancement </a:t>
              </a:r>
            </a:p>
          </p:txBody>
        </p:sp>
        <p:sp>
          <p:nvSpPr>
            <p:cNvPr id="21" name="TextBox 20">
              <a:extLst>
                <a:ext uri="{FF2B5EF4-FFF2-40B4-BE49-F238E27FC236}">
                  <a16:creationId xmlns:a16="http://schemas.microsoft.com/office/drawing/2014/main" id="{C148F79F-6B8E-9082-20D3-E956C2D56EB7}"/>
                </a:ext>
              </a:extLst>
            </p:cNvPr>
            <p:cNvSpPr txBox="1"/>
            <p:nvPr/>
          </p:nvSpPr>
          <p:spPr>
            <a:xfrm>
              <a:off x="5288389" y="3098791"/>
              <a:ext cx="4175248" cy="171288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dirty="0">
                <a:ln>
                  <a:noFill/>
                </a:ln>
                <a:solidFill>
                  <a:srgbClr val="FFFFFF"/>
                </a:solidFill>
                <a:effectLst/>
                <a:uLnTx/>
                <a:uFillTx/>
                <a:latin typeface="Montserrat" panose="00000500000000000000" pitchFamily="2" charset="0"/>
              </a:endParaRPr>
            </a:p>
          </p:txBody>
        </p:sp>
      </p:grpSp>
      <p:pic>
        <p:nvPicPr>
          <p:cNvPr id="11" name="Picture 10" descr="Chart&#10;&#10;Description automatically generated">
            <a:extLst>
              <a:ext uri="{FF2B5EF4-FFF2-40B4-BE49-F238E27FC236}">
                <a16:creationId xmlns:a16="http://schemas.microsoft.com/office/drawing/2014/main" id="{2F9355CE-F3EC-DF39-6163-23F0D9C28CD6}"/>
              </a:ext>
            </a:extLst>
          </p:cNvPr>
          <p:cNvPicPr>
            <a:picLocks noChangeAspect="1"/>
          </p:cNvPicPr>
          <p:nvPr/>
        </p:nvPicPr>
        <p:blipFill>
          <a:blip r:embed="rId2"/>
          <a:stretch>
            <a:fillRect/>
          </a:stretch>
        </p:blipFill>
        <p:spPr>
          <a:xfrm>
            <a:off x="3048737" y="1269480"/>
            <a:ext cx="5948900" cy="5724456"/>
          </a:xfrm>
          <a:prstGeom prst="rect">
            <a:avLst/>
          </a:prstGeom>
        </p:spPr>
      </p:pic>
      <p:pic>
        <p:nvPicPr>
          <p:cNvPr id="13" name="Graphic 12" descr="Comment Like outline">
            <a:extLst>
              <a:ext uri="{FF2B5EF4-FFF2-40B4-BE49-F238E27FC236}">
                <a16:creationId xmlns:a16="http://schemas.microsoft.com/office/drawing/2014/main" id="{EB97CF8E-4D2A-C8D4-0035-D34019353B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3862" y="1270899"/>
            <a:ext cx="518469" cy="518469"/>
          </a:xfrm>
          <a:prstGeom prst="rect">
            <a:avLst/>
          </a:prstGeom>
        </p:spPr>
      </p:pic>
      <p:pic>
        <p:nvPicPr>
          <p:cNvPr id="14" name="Graphic 13" descr="Time/Clock outline">
            <a:extLst>
              <a:ext uri="{FF2B5EF4-FFF2-40B4-BE49-F238E27FC236}">
                <a16:creationId xmlns:a16="http://schemas.microsoft.com/office/drawing/2014/main" id="{63D76DC4-2B4B-F8A9-80DE-56C01BC0F1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48762" y="2371404"/>
            <a:ext cx="459133" cy="459133"/>
          </a:xfrm>
          <a:prstGeom prst="rect">
            <a:avLst/>
          </a:prstGeom>
        </p:spPr>
      </p:pic>
      <p:pic>
        <p:nvPicPr>
          <p:cNvPr id="19" name="Graphic 18" descr="Cheers outline">
            <a:extLst>
              <a:ext uri="{FF2B5EF4-FFF2-40B4-BE49-F238E27FC236}">
                <a16:creationId xmlns:a16="http://schemas.microsoft.com/office/drawing/2014/main" id="{4E0FA54F-801A-AE9C-580B-92C125FE6B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89988" y="3589219"/>
            <a:ext cx="459133" cy="459133"/>
          </a:xfrm>
          <a:prstGeom prst="rect">
            <a:avLst/>
          </a:prstGeom>
        </p:spPr>
      </p:pic>
      <p:pic>
        <p:nvPicPr>
          <p:cNvPr id="26" name="Graphic 25" descr="Money outline">
            <a:extLst>
              <a:ext uri="{FF2B5EF4-FFF2-40B4-BE49-F238E27FC236}">
                <a16:creationId xmlns:a16="http://schemas.microsoft.com/office/drawing/2014/main" id="{F20909B8-11FB-3467-E146-014E8A4FC5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0144" y="4598522"/>
            <a:ext cx="459133" cy="459133"/>
          </a:xfrm>
          <a:prstGeom prst="rect">
            <a:avLst/>
          </a:prstGeom>
        </p:spPr>
      </p:pic>
      <p:pic>
        <p:nvPicPr>
          <p:cNvPr id="27" name="Graphic 26" descr="Business Growth outline">
            <a:extLst>
              <a:ext uri="{FF2B5EF4-FFF2-40B4-BE49-F238E27FC236}">
                <a16:creationId xmlns:a16="http://schemas.microsoft.com/office/drawing/2014/main" id="{7842D785-2004-4FAA-B155-6E91506478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19155" y="5744856"/>
            <a:ext cx="459133" cy="459133"/>
          </a:xfrm>
          <a:prstGeom prst="rect">
            <a:avLst/>
          </a:prstGeom>
        </p:spPr>
      </p:pic>
    </p:spTree>
    <p:extLst>
      <p:ext uri="{BB962C8B-B14F-4D97-AF65-F5344CB8AC3E}">
        <p14:creationId xmlns:p14="http://schemas.microsoft.com/office/powerpoint/2010/main" val="1839097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40802C-AB55-99F1-832D-2493A39D2EC9}"/>
              </a:ext>
            </a:extLst>
          </p:cNvPr>
          <p:cNvGrpSpPr/>
          <p:nvPr/>
        </p:nvGrpSpPr>
        <p:grpSpPr>
          <a:xfrm>
            <a:off x="330200" y="365414"/>
            <a:ext cx="11531600" cy="1352548"/>
            <a:chOff x="1430214" y="342974"/>
            <a:chExt cx="9331569" cy="1352548"/>
          </a:xfrm>
        </p:grpSpPr>
        <p:sp>
          <p:nvSpPr>
            <p:cNvPr id="5" name="TextBox 4">
              <a:extLst>
                <a:ext uri="{FF2B5EF4-FFF2-40B4-BE49-F238E27FC236}">
                  <a16:creationId xmlns:a16="http://schemas.microsoft.com/office/drawing/2014/main" id="{CA10D4F3-DA49-5584-A923-27CE131EB0CF}"/>
                </a:ext>
              </a:extLst>
            </p:cNvPr>
            <p:cNvSpPr txBox="1"/>
            <p:nvPr/>
          </p:nvSpPr>
          <p:spPr>
            <a:xfrm>
              <a:off x="1430214" y="1234498"/>
              <a:ext cx="9331569" cy="46102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Montserrat" panose="00000500000000000000" pitchFamily="2" charset="0"/>
                <a:ea typeface="+mn-ea"/>
                <a:cs typeface="+mn-cs"/>
              </a:endParaRPr>
            </a:p>
          </p:txBody>
        </p:sp>
        <p:sp>
          <p:nvSpPr>
            <p:cNvPr id="7" name="TextBox 6">
              <a:extLst>
                <a:ext uri="{FF2B5EF4-FFF2-40B4-BE49-F238E27FC236}">
                  <a16:creationId xmlns:a16="http://schemas.microsoft.com/office/drawing/2014/main" id="{BAE5173D-B44A-32BF-E1D9-F982E8237EC3}"/>
                </a:ext>
              </a:extLst>
            </p:cNvPr>
            <p:cNvSpPr txBox="1"/>
            <p:nvPr/>
          </p:nvSpPr>
          <p:spPr>
            <a:xfrm>
              <a:off x="2453049" y="342974"/>
              <a:ext cx="764425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42FF"/>
                  </a:solidFill>
                  <a:effectLst/>
                  <a:uLnTx/>
                  <a:uFillTx/>
                  <a:latin typeface="Montserrat" panose="00000500000000000000" pitchFamily="2" charset="0"/>
                  <a:ea typeface="+mn-ea"/>
                  <a:cs typeface="+mn-cs"/>
                </a:rPr>
                <a:t>Defining the </a:t>
              </a:r>
              <a:r>
                <a:rPr kumimoji="0" lang="en-US" sz="3600" b="1" i="0" u="none" strike="noStrike" kern="1200" cap="none" spc="0" normalizeH="0" baseline="0" noProof="0" dirty="0">
                  <a:ln>
                    <a:noFill/>
                  </a:ln>
                  <a:solidFill>
                    <a:srgbClr val="03D4FF"/>
                  </a:solidFill>
                  <a:effectLst/>
                  <a:uLnTx/>
                  <a:uFillTx/>
                  <a:latin typeface="Montserrat" panose="00000500000000000000" pitchFamily="2" charset="0"/>
                  <a:ea typeface="+mn-ea"/>
                  <a:cs typeface="+mn-cs"/>
                </a:rPr>
                <a:t>Engagement Strategy </a:t>
              </a:r>
            </a:p>
          </p:txBody>
        </p:sp>
      </p:grpSp>
      <p:sp>
        <p:nvSpPr>
          <p:cNvPr id="33" name="Rectangle 32">
            <a:extLst>
              <a:ext uri="{FF2B5EF4-FFF2-40B4-BE49-F238E27FC236}">
                <a16:creationId xmlns:a16="http://schemas.microsoft.com/office/drawing/2014/main" id="{86AFD007-1CCB-AA30-18B0-D1B92D62EFD7}"/>
              </a:ext>
            </a:extLst>
          </p:cNvPr>
          <p:cNvSpPr/>
          <p:nvPr/>
        </p:nvSpPr>
        <p:spPr>
          <a:xfrm>
            <a:off x="1430216" y="4981616"/>
            <a:ext cx="4045643" cy="6568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B8423965-5B1D-4F58-4D4F-A3865D44EA0A}"/>
              </a:ext>
            </a:extLst>
          </p:cNvPr>
          <p:cNvSpPr/>
          <p:nvPr/>
        </p:nvSpPr>
        <p:spPr>
          <a:xfrm>
            <a:off x="1430216" y="5802636"/>
            <a:ext cx="4045643" cy="6568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pic>
        <p:nvPicPr>
          <p:cNvPr id="43" name="Graphic 42" descr="Time/Clock outline">
            <a:extLst>
              <a:ext uri="{FF2B5EF4-FFF2-40B4-BE49-F238E27FC236}">
                <a16:creationId xmlns:a16="http://schemas.microsoft.com/office/drawing/2014/main" id="{1B1FF009-B893-20D4-925E-F5EEEE63BB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557" y="4957962"/>
            <a:ext cx="685800" cy="685800"/>
          </a:xfrm>
          <a:prstGeom prst="rect">
            <a:avLst/>
          </a:prstGeom>
        </p:spPr>
      </p:pic>
      <p:pic>
        <p:nvPicPr>
          <p:cNvPr id="44" name="Graphic 43" descr="Cheers outline">
            <a:extLst>
              <a:ext uri="{FF2B5EF4-FFF2-40B4-BE49-F238E27FC236}">
                <a16:creationId xmlns:a16="http://schemas.microsoft.com/office/drawing/2014/main" id="{CFCD2792-14E9-2379-F4AB-3297FFA59F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13993" y="2321089"/>
            <a:ext cx="685800" cy="685800"/>
          </a:xfrm>
          <a:prstGeom prst="rect">
            <a:avLst/>
          </a:prstGeom>
        </p:spPr>
      </p:pic>
      <p:pic>
        <p:nvPicPr>
          <p:cNvPr id="45" name="Graphic 44" descr="Comment Like outline">
            <a:extLst>
              <a:ext uri="{FF2B5EF4-FFF2-40B4-BE49-F238E27FC236}">
                <a16:creationId xmlns:a16="http://schemas.microsoft.com/office/drawing/2014/main" id="{8AF090C3-2C53-2FB8-4E77-FB77B90FDE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4973" y="2173732"/>
            <a:ext cx="685800" cy="685800"/>
          </a:xfrm>
          <a:prstGeom prst="rect">
            <a:avLst/>
          </a:prstGeom>
        </p:spPr>
      </p:pic>
      <p:pic>
        <p:nvPicPr>
          <p:cNvPr id="46" name="Graphic 45" descr="Money outline">
            <a:extLst>
              <a:ext uri="{FF2B5EF4-FFF2-40B4-BE49-F238E27FC236}">
                <a16:creationId xmlns:a16="http://schemas.microsoft.com/office/drawing/2014/main" id="{D496FBB2-681E-A038-0B6C-73991ADCEC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98990" y="4766260"/>
            <a:ext cx="685800" cy="685800"/>
          </a:xfrm>
          <a:prstGeom prst="rect">
            <a:avLst/>
          </a:prstGeom>
        </p:spPr>
      </p:pic>
      <p:sp>
        <p:nvSpPr>
          <p:cNvPr id="47" name="Title 1">
            <a:extLst>
              <a:ext uri="{FF2B5EF4-FFF2-40B4-BE49-F238E27FC236}">
                <a16:creationId xmlns:a16="http://schemas.microsoft.com/office/drawing/2014/main" id="{E323718F-DE6A-3629-1506-CB2B17AEF9F8}"/>
              </a:ext>
            </a:extLst>
          </p:cNvPr>
          <p:cNvSpPr txBox="1">
            <a:spLocks/>
          </p:cNvSpPr>
          <p:nvPr/>
        </p:nvSpPr>
        <p:spPr>
          <a:xfrm>
            <a:off x="330200" y="274638"/>
            <a:ext cx="11531600" cy="10699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graphicFrame>
        <p:nvGraphicFramePr>
          <p:cNvPr id="48" name="Table 47">
            <a:extLst>
              <a:ext uri="{FF2B5EF4-FFF2-40B4-BE49-F238E27FC236}">
                <a16:creationId xmlns:a16="http://schemas.microsoft.com/office/drawing/2014/main" id="{F6B5801C-A504-D5E7-970B-33467085080B}"/>
              </a:ext>
            </a:extLst>
          </p:cNvPr>
          <p:cNvGraphicFramePr>
            <a:graphicFrameLocks noGrp="1"/>
          </p:cNvGraphicFramePr>
          <p:nvPr/>
        </p:nvGraphicFramePr>
        <p:xfrm>
          <a:off x="2236432" y="1487450"/>
          <a:ext cx="7295956" cy="5254514"/>
        </p:xfrm>
        <a:graphic>
          <a:graphicData uri="http://schemas.openxmlformats.org/drawingml/2006/table">
            <a:tbl>
              <a:tblPr firstRow="1" bandRow="1">
                <a:tableStyleId>{5C22544A-7EE6-4342-B048-85BDC9FD1C3A}</a:tableStyleId>
              </a:tblPr>
              <a:tblGrid>
                <a:gridCol w="3647978">
                  <a:extLst>
                    <a:ext uri="{9D8B030D-6E8A-4147-A177-3AD203B41FA5}">
                      <a16:colId xmlns:a16="http://schemas.microsoft.com/office/drawing/2014/main" val="894440824"/>
                    </a:ext>
                  </a:extLst>
                </a:gridCol>
                <a:gridCol w="3647978">
                  <a:extLst>
                    <a:ext uri="{9D8B030D-6E8A-4147-A177-3AD203B41FA5}">
                      <a16:colId xmlns:a16="http://schemas.microsoft.com/office/drawing/2014/main" val="410140783"/>
                    </a:ext>
                  </a:extLst>
                </a:gridCol>
              </a:tblGrid>
              <a:tr h="494643">
                <a:tc>
                  <a:txBody>
                    <a:bodyPr/>
                    <a:lstStyle/>
                    <a:p>
                      <a:pPr algn="ctr"/>
                      <a:r>
                        <a:rPr lang="en-US" sz="2800" dirty="0"/>
                        <a:t>Communication</a:t>
                      </a:r>
                    </a:p>
                  </a:txBody>
                  <a:tcPr/>
                </a:tc>
                <a:tc>
                  <a:txBody>
                    <a:bodyPr/>
                    <a:lstStyle/>
                    <a:p>
                      <a:pPr algn="ctr"/>
                      <a:r>
                        <a:rPr lang="en-US" sz="2800" dirty="0"/>
                        <a:t>Volunteer</a:t>
                      </a:r>
                    </a:p>
                  </a:txBody>
                  <a:tcPr/>
                </a:tc>
                <a:extLst>
                  <a:ext uri="{0D108BD9-81ED-4DB2-BD59-A6C34878D82A}">
                    <a16:rowId xmlns:a16="http://schemas.microsoft.com/office/drawing/2014/main" val="1184148482"/>
                  </a:ext>
                </a:extLst>
              </a:tr>
              <a:tr h="1993154">
                <a:tc>
                  <a:txBody>
                    <a:bodyPr/>
                    <a:lstStyle/>
                    <a:p>
                      <a:pPr algn="ctr"/>
                      <a:r>
                        <a:rPr lang="en-US" sz="2000" dirty="0"/>
                        <a:t>interactive, meaningful and informative communication that supports the institution mission, strategic goals and reputation</a:t>
                      </a:r>
                    </a:p>
                    <a:p>
                      <a:pPr algn="ctr"/>
                      <a:endParaRPr lang="en-US" sz="2000" dirty="0"/>
                    </a:p>
                  </a:txBody>
                  <a:tcPr/>
                </a:tc>
                <a:tc>
                  <a:txBody>
                    <a:bodyPr/>
                    <a:lstStyle/>
                    <a:p>
                      <a:pPr algn="ctr"/>
                      <a:r>
                        <a:rPr lang="en-US" sz="2000" dirty="0"/>
                        <a:t>Formally defined and rewarding, volunteer roles that are endorsed by and valued by the institution</a:t>
                      </a:r>
                    </a:p>
                  </a:txBody>
                  <a:tcPr/>
                </a:tc>
                <a:extLst>
                  <a:ext uri="{0D108BD9-81ED-4DB2-BD59-A6C34878D82A}">
                    <a16:rowId xmlns:a16="http://schemas.microsoft.com/office/drawing/2014/main" val="657987358"/>
                  </a:ext>
                </a:extLst>
              </a:tr>
              <a:tr h="494643">
                <a:tc>
                  <a:txBody>
                    <a:bodyPr/>
                    <a:lstStyle/>
                    <a:p>
                      <a:pPr algn="ctr"/>
                      <a:r>
                        <a:rPr lang="en-US" sz="2800" b="1" dirty="0">
                          <a:solidFill>
                            <a:schemeClr val="bg1"/>
                          </a:solidFill>
                        </a:rPr>
                        <a:t>Experiential</a:t>
                      </a:r>
                    </a:p>
                  </a:txBody>
                  <a:tcPr>
                    <a:solidFill>
                      <a:srgbClr val="0070C0"/>
                    </a:solidFill>
                  </a:tcPr>
                </a:tc>
                <a:tc>
                  <a:txBody>
                    <a:bodyPr/>
                    <a:lstStyle/>
                    <a:p>
                      <a:pPr algn="ctr"/>
                      <a:r>
                        <a:rPr lang="en-US" sz="2800" b="1" dirty="0">
                          <a:solidFill>
                            <a:schemeClr val="bg1"/>
                          </a:solidFill>
                        </a:rPr>
                        <a:t>Philanthropic </a:t>
                      </a:r>
                    </a:p>
                  </a:txBody>
                  <a:tcPr>
                    <a:solidFill>
                      <a:srgbClr val="0070C0"/>
                    </a:solidFill>
                  </a:tcPr>
                </a:tc>
                <a:extLst>
                  <a:ext uri="{0D108BD9-81ED-4DB2-BD59-A6C34878D82A}">
                    <a16:rowId xmlns:a16="http://schemas.microsoft.com/office/drawing/2014/main" val="2238764949"/>
                  </a:ext>
                </a:extLst>
              </a:tr>
              <a:tr h="2029506">
                <a:tc>
                  <a:txBody>
                    <a:bodyPr/>
                    <a:lstStyle/>
                    <a:p>
                      <a:pPr algn="ctr"/>
                      <a:r>
                        <a:rPr lang="en-US" sz="2000" dirty="0"/>
                        <a:t>Meaningful experiences that inspire alumni and donors,  valued by the institution, promote its brand, celebrate our achievements and strengthen the reputation</a:t>
                      </a:r>
                    </a:p>
                    <a:p>
                      <a:pPr algn="ctr"/>
                      <a:endParaRPr lang="en-US" sz="2000" dirty="0"/>
                    </a:p>
                  </a:txBody>
                  <a:tcPr/>
                </a:tc>
                <a:tc>
                  <a:txBody>
                    <a:bodyPr/>
                    <a:lstStyle/>
                    <a:p>
                      <a:pPr algn="ctr"/>
                      <a:r>
                        <a:rPr lang="en-US" sz="2000" dirty="0"/>
                        <a:t>Financial support that is meaningful to the donor and supports the institutions mission</a:t>
                      </a:r>
                    </a:p>
                    <a:p>
                      <a:pPr algn="ctr"/>
                      <a:endParaRPr lang="en-US" sz="2000" dirty="0"/>
                    </a:p>
                  </a:txBody>
                  <a:tcPr/>
                </a:tc>
                <a:extLst>
                  <a:ext uri="{0D108BD9-81ED-4DB2-BD59-A6C34878D82A}">
                    <a16:rowId xmlns:a16="http://schemas.microsoft.com/office/drawing/2014/main" val="3893085095"/>
                  </a:ext>
                </a:extLst>
              </a:tr>
            </a:tbl>
          </a:graphicData>
        </a:graphic>
      </p:graphicFrame>
      <p:grpSp>
        <p:nvGrpSpPr>
          <p:cNvPr id="49" name="Group 48">
            <a:extLst>
              <a:ext uri="{FF2B5EF4-FFF2-40B4-BE49-F238E27FC236}">
                <a16:creationId xmlns:a16="http://schemas.microsoft.com/office/drawing/2014/main" id="{1F7F7723-9680-FDCB-67A7-FEF54B7E759B}"/>
              </a:ext>
            </a:extLst>
          </p:cNvPr>
          <p:cNvGrpSpPr/>
          <p:nvPr/>
        </p:nvGrpSpPr>
        <p:grpSpPr>
          <a:xfrm>
            <a:off x="11439636" y="29615"/>
            <a:ext cx="369332" cy="6828385"/>
            <a:chOff x="201467" y="-1969"/>
            <a:chExt cx="369332" cy="6828385"/>
          </a:xfrm>
        </p:grpSpPr>
        <p:cxnSp>
          <p:nvCxnSpPr>
            <p:cNvPr id="50" name="Straight Connector 49">
              <a:extLst>
                <a:ext uri="{FF2B5EF4-FFF2-40B4-BE49-F238E27FC236}">
                  <a16:creationId xmlns:a16="http://schemas.microsoft.com/office/drawing/2014/main" id="{1324ED94-7DEE-96E0-E227-29DF4E0423B1}"/>
                </a:ext>
              </a:extLst>
            </p:cNvPr>
            <p:cNvCxnSpPr>
              <a:cxnSpLocks/>
            </p:cNvCxnSpPr>
            <p:nvPr/>
          </p:nvCxnSpPr>
          <p:spPr>
            <a:xfrm>
              <a:off x="386133" y="-1969"/>
              <a:ext cx="0" cy="5661074"/>
            </a:xfrm>
            <a:prstGeom prst="line">
              <a:avLst/>
            </a:prstGeom>
            <a:ln w="47625">
              <a:gradFill>
                <a:gsLst>
                  <a:gs pos="0">
                    <a:schemeClr val="accent2"/>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FE25B02-DABC-1AF4-3DDA-67261F9DF33B}"/>
                </a:ext>
              </a:extLst>
            </p:cNvPr>
            <p:cNvSpPr txBox="1"/>
            <p:nvPr/>
          </p:nvSpPr>
          <p:spPr>
            <a:xfrm rot="16200000">
              <a:off x="-238262" y="6017355"/>
              <a:ext cx="124879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0342FF"/>
                  </a:solidFill>
                  <a:effectLst/>
                  <a:uLnTx/>
                  <a:uFillTx/>
                  <a:latin typeface="Montserrat" panose="00000500000000000000" pitchFamily="2" charset="0"/>
                  <a:ea typeface="+mn-ea"/>
                  <a:cs typeface="+mn-cs"/>
                </a:rPr>
                <a:t>KGI</a:t>
              </a:r>
            </a:p>
          </p:txBody>
        </p:sp>
      </p:grpSp>
    </p:spTree>
    <p:extLst>
      <p:ext uri="{BB962C8B-B14F-4D97-AF65-F5344CB8AC3E}">
        <p14:creationId xmlns:p14="http://schemas.microsoft.com/office/powerpoint/2010/main" val="3703143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000" y="1219200"/>
            <a:ext cx="10410825" cy="1397000"/>
          </a:xfrm>
        </p:spPr>
        <p:txBody>
          <a:bodyPr>
            <a:normAutofit fontScale="90000"/>
          </a:bodyPr>
          <a:lstStyle/>
          <a:p>
            <a:r>
              <a:rPr lang="en-US" dirty="0"/>
              <a:t>Alumni Engagement</a:t>
            </a:r>
            <a:br>
              <a:rPr lang="en-US" dirty="0"/>
            </a:br>
            <a:endParaRPr lang="en-US" dirty="0"/>
          </a:p>
        </p:txBody>
      </p:sp>
      <p:graphicFrame>
        <p:nvGraphicFramePr>
          <p:cNvPr id="5" name="Content Placeholder 4">
            <a:extLst>
              <a:ext uri="{FF2B5EF4-FFF2-40B4-BE49-F238E27FC236}">
                <a16:creationId xmlns:a16="http://schemas.microsoft.com/office/drawing/2014/main" id="{5D27FAB9-71A7-4DDC-8E57-62B6A8A19695}"/>
              </a:ext>
            </a:extLst>
          </p:cNvPr>
          <p:cNvGraphicFramePr>
            <a:graphicFrameLocks noGrp="1"/>
          </p:cNvGraphicFramePr>
          <p:nvPr>
            <p:ph idx="1"/>
            <p:extLst>
              <p:ext uri="{D42A27DB-BD31-4B8C-83A1-F6EECF244321}">
                <p14:modId xmlns:p14="http://schemas.microsoft.com/office/powerpoint/2010/main" val="477101564"/>
              </p:ext>
            </p:extLst>
          </p:nvPr>
        </p:nvGraphicFramePr>
        <p:xfrm>
          <a:off x="533400" y="2781300"/>
          <a:ext cx="10766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617BC7C-DDCE-47AE-B18C-59D9F2B66BCC}"/>
              </a:ext>
            </a:extLst>
          </p:cNvPr>
          <p:cNvSpPr txBox="1"/>
          <p:nvPr/>
        </p:nvSpPr>
        <p:spPr>
          <a:xfrm>
            <a:off x="533400" y="2019300"/>
            <a:ext cx="6105832" cy="830997"/>
          </a:xfrm>
          <a:prstGeom prst="rect">
            <a:avLst/>
          </a:prstGeom>
          <a:noFill/>
        </p:spPr>
        <p:txBody>
          <a:bodyPr wrap="square">
            <a:spAutoFit/>
          </a:bodyPr>
          <a:lstStyle/>
          <a:p>
            <a:pPr marL="800100" lvl="1" indent="-342900">
              <a:buFont typeface="Arial" panose="020B0604020202020204" pitchFamily="34" charset="0"/>
              <a:buChar char="•"/>
            </a:pPr>
            <a:r>
              <a:rPr lang="en-US" sz="2400" b="1" dirty="0"/>
              <a:t>163 Alumni Volunteers </a:t>
            </a:r>
          </a:p>
          <a:p>
            <a:pPr marL="800100" lvl="1" indent="-342900">
              <a:buFont typeface="Arial" panose="020B0604020202020204" pitchFamily="34" charset="0"/>
              <a:buChar char="•"/>
            </a:pPr>
            <a:r>
              <a:rPr lang="en-US" sz="2400" b="1" dirty="0"/>
              <a:t>901 Total Alumni Volunteer Hours</a:t>
            </a:r>
          </a:p>
        </p:txBody>
      </p:sp>
    </p:spTree>
    <p:extLst>
      <p:ext uri="{BB962C8B-B14F-4D97-AF65-F5344CB8AC3E}">
        <p14:creationId xmlns:p14="http://schemas.microsoft.com/office/powerpoint/2010/main" val="92409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91E869E-BC86-411A-AD37-AE70694C33C3}"/>
              </a:ext>
            </a:extLst>
          </p:cNvPr>
          <p:cNvGraphicFramePr>
            <a:graphicFrameLocks noGrp="1"/>
          </p:cNvGraphicFramePr>
          <p:nvPr/>
        </p:nvGraphicFramePr>
        <p:xfrm>
          <a:off x="1401097" y="2590800"/>
          <a:ext cx="9080550" cy="3088068"/>
        </p:xfrm>
        <a:graphic>
          <a:graphicData uri="http://schemas.openxmlformats.org/drawingml/2006/table">
            <a:tbl>
              <a:tblPr firstRow="1" bandRow="1">
                <a:tableStyleId>{21E4AEA4-8DFA-4A89-87EB-49C32662AFE0}</a:tableStyleId>
              </a:tblPr>
              <a:tblGrid>
                <a:gridCol w="2796064">
                  <a:extLst>
                    <a:ext uri="{9D8B030D-6E8A-4147-A177-3AD203B41FA5}">
                      <a16:colId xmlns:a16="http://schemas.microsoft.com/office/drawing/2014/main" val="2294053647"/>
                    </a:ext>
                  </a:extLst>
                </a:gridCol>
                <a:gridCol w="2236851">
                  <a:extLst>
                    <a:ext uri="{9D8B030D-6E8A-4147-A177-3AD203B41FA5}">
                      <a16:colId xmlns:a16="http://schemas.microsoft.com/office/drawing/2014/main" val="139120253"/>
                    </a:ext>
                  </a:extLst>
                </a:gridCol>
                <a:gridCol w="2077076">
                  <a:extLst>
                    <a:ext uri="{9D8B030D-6E8A-4147-A177-3AD203B41FA5}">
                      <a16:colId xmlns:a16="http://schemas.microsoft.com/office/drawing/2014/main" val="2854217102"/>
                    </a:ext>
                  </a:extLst>
                </a:gridCol>
                <a:gridCol w="1970559">
                  <a:extLst>
                    <a:ext uri="{9D8B030D-6E8A-4147-A177-3AD203B41FA5}">
                      <a16:colId xmlns:a16="http://schemas.microsoft.com/office/drawing/2014/main" val="2311869951"/>
                    </a:ext>
                  </a:extLst>
                </a:gridCol>
              </a:tblGrid>
              <a:tr h="473066">
                <a:tc>
                  <a:txBody>
                    <a:bodyPr/>
                    <a:lstStyle/>
                    <a:p>
                      <a:pPr algn="ctr"/>
                      <a:r>
                        <a:rPr lang="en-US" dirty="0"/>
                        <a:t>Year</a:t>
                      </a:r>
                    </a:p>
                  </a:txBody>
                  <a:tcPr anchor="ctr"/>
                </a:tc>
                <a:tc>
                  <a:txBody>
                    <a:bodyPr/>
                    <a:lstStyle/>
                    <a:p>
                      <a:pPr algn="ctr"/>
                      <a:r>
                        <a:rPr lang="en-US" dirty="0"/>
                        <a:t>FY22</a:t>
                      </a:r>
                    </a:p>
                  </a:txBody>
                  <a:tcPr anchor="ctr"/>
                </a:tc>
                <a:tc>
                  <a:txBody>
                    <a:bodyPr/>
                    <a:lstStyle/>
                    <a:p>
                      <a:pPr algn="ctr"/>
                      <a:r>
                        <a:rPr lang="en-US" dirty="0"/>
                        <a:t>FY23</a:t>
                      </a:r>
                    </a:p>
                  </a:txBody>
                  <a:tcPr anchor="ctr"/>
                </a:tc>
                <a:tc>
                  <a:txBody>
                    <a:bodyPr/>
                    <a:lstStyle/>
                    <a:p>
                      <a:pPr algn="ctr"/>
                      <a:r>
                        <a:rPr lang="en-US" dirty="0"/>
                        <a:t>FY24</a:t>
                      </a:r>
                    </a:p>
                  </a:txBody>
                  <a:tcPr anchor="ctr"/>
                </a:tc>
                <a:extLst>
                  <a:ext uri="{0D108BD9-81ED-4DB2-BD59-A6C34878D82A}">
                    <a16:rowId xmlns:a16="http://schemas.microsoft.com/office/drawing/2014/main" val="152023656"/>
                  </a:ext>
                </a:extLst>
              </a:tr>
              <a:tr h="479636">
                <a:tc>
                  <a:txBody>
                    <a:bodyPr/>
                    <a:lstStyle/>
                    <a:p>
                      <a:pPr algn="ctr"/>
                      <a:r>
                        <a:rPr lang="en-US" dirty="0"/>
                        <a:t>Total Alumni</a:t>
                      </a:r>
                    </a:p>
                  </a:txBody>
                  <a:tcPr anchor="ctr"/>
                </a:tc>
                <a:tc>
                  <a:txBody>
                    <a:bodyPr/>
                    <a:lstStyle/>
                    <a:p>
                      <a:pPr algn="ctr"/>
                      <a:r>
                        <a:rPr lang="en-US" dirty="0"/>
                        <a:t>2111</a:t>
                      </a:r>
                    </a:p>
                  </a:txBody>
                  <a:tcPr anchor="ctr"/>
                </a:tc>
                <a:tc>
                  <a:txBody>
                    <a:bodyPr/>
                    <a:lstStyle/>
                    <a:p>
                      <a:pPr algn="ctr"/>
                      <a:r>
                        <a:rPr lang="en-US" dirty="0"/>
                        <a:t>2333</a:t>
                      </a:r>
                    </a:p>
                  </a:txBody>
                  <a:tcPr anchor="ctr"/>
                </a:tc>
                <a:tc>
                  <a:txBody>
                    <a:bodyPr/>
                    <a:lstStyle/>
                    <a:p>
                      <a:pPr algn="ctr"/>
                      <a:r>
                        <a:rPr lang="en-US" dirty="0"/>
                        <a:t>2550</a:t>
                      </a:r>
                    </a:p>
                  </a:txBody>
                  <a:tcPr anchor="ctr"/>
                </a:tc>
                <a:extLst>
                  <a:ext uri="{0D108BD9-81ED-4DB2-BD59-A6C34878D82A}">
                    <a16:rowId xmlns:a16="http://schemas.microsoft.com/office/drawing/2014/main" val="3374899512"/>
                  </a:ext>
                </a:extLst>
              </a:tr>
              <a:tr h="479636">
                <a:tc>
                  <a:txBody>
                    <a:bodyPr/>
                    <a:lstStyle/>
                    <a:p>
                      <a:pPr algn="ctr"/>
                      <a:r>
                        <a:rPr lang="en-US" dirty="0"/>
                        <a:t>Engaged Alumni</a:t>
                      </a:r>
                    </a:p>
                  </a:txBody>
                  <a:tcPr anchor="ctr"/>
                </a:tc>
                <a:tc>
                  <a:txBody>
                    <a:bodyPr/>
                    <a:lstStyle/>
                    <a:p>
                      <a:pPr algn="ctr"/>
                      <a:r>
                        <a:rPr lang="en-US" dirty="0"/>
                        <a:t>318</a:t>
                      </a:r>
                    </a:p>
                  </a:txBody>
                  <a:tcPr anchor="ctr"/>
                </a:tc>
                <a:tc>
                  <a:txBody>
                    <a:bodyPr/>
                    <a:lstStyle/>
                    <a:p>
                      <a:pPr algn="ctr"/>
                      <a:r>
                        <a:rPr lang="en-US" dirty="0"/>
                        <a:t>332</a:t>
                      </a:r>
                    </a:p>
                  </a:txBody>
                  <a:tcPr anchor="ctr"/>
                </a:tc>
                <a:tc>
                  <a:txBody>
                    <a:bodyPr/>
                    <a:lstStyle/>
                    <a:p>
                      <a:pPr algn="ctr"/>
                      <a:r>
                        <a:rPr lang="en-US" dirty="0"/>
                        <a:t>379</a:t>
                      </a:r>
                    </a:p>
                  </a:txBody>
                  <a:tcPr anchor="ctr"/>
                </a:tc>
                <a:extLst>
                  <a:ext uri="{0D108BD9-81ED-4DB2-BD59-A6C34878D82A}">
                    <a16:rowId xmlns:a16="http://schemas.microsoft.com/office/drawing/2014/main" val="4017250120"/>
                  </a:ext>
                </a:extLst>
              </a:tr>
              <a:tr h="827865">
                <a:tc>
                  <a:txBody>
                    <a:bodyPr/>
                    <a:lstStyle/>
                    <a:p>
                      <a:pPr algn="ctr"/>
                      <a:r>
                        <a:rPr lang="en-US" dirty="0"/>
                        <a:t>Percentage of Alumni Engaged</a:t>
                      </a:r>
                    </a:p>
                  </a:txBody>
                  <a:tcPr anchor="ctr"/>
                </a:tc>
                <a:tc>
                  <a:txBody>
                    <a:bodyPr/>
                    <a:lstStyle/>
                    <a:p>
                      <a:pPr algn="ctr"/>
                      <a:r>
                        <a:rPr lang="en-US" dirty="0"/>
                        <a:t>15%</a:t>
                      </a:r>
                    </a:p>
                  </a:txBody>
                  <a:tcPr anchor="ctr"/>
                </a:tc>
                <a:tc>
                  <a:txBody>
                    <a:bodyPr/>
                    <a:lstStyle/>
                    <a:p>
                      <a:pPr algn="ctr"/>
                      <a:r>
                        <a:rPr lang="en-US" dirty="0"/>
                        <a:t>14.2%</a:t>
                      </a:r>
                    </a:p>
                  </a:txBody>
                  <a:tcPr anchor="ctr"/>
                </a:tc>
                <a:tc>
                  <a:txBody>
                    <a:bodyPr/>
                    <a:lstStyle/>
                    <a:p>
                      <a:pPr algn="ctr"/>
                      <a:r>
                        <a:rPr lang="en-US" dirty="0"/>
                        <a:t>14.8%</a:t>
                      </a:r>
                    </a:p>
                  </a:txBody>
                  <a:tcPr anchor="ctr"/>
                </a:tc>
                <a:extLst>
                  <a:ext uri="{0D108BD9-81ED-4DB2-BD59-A6C34878D82A}">
                    <a16:rowId xmlns:a16="http://schemas.microsoft.com/office/drawing/2014/main" val="2183701447"/>
                  </a:ext>
                </a:extLst>
              </a:tr>
              <a:tr h="8278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 Alumni Giving</a:t>
                      </a:r>
                    </a:p>
                    <a:p>
                      <a:pPr algn="ctr"/>
                      <a:endParaRPr lang="en-US" dirty="0"/>
                    </a:p>
                  </a:txBody>
                  <a:tcPr anchor="ctr"/>
                </a:tc>
                <a:tc>
                  <a:txBody>
                    <a:bodyPr/>
                    <a:lstStyle/>
                    <a:p>
                      <a:pPr algn="ctr"/>
                      <a:r>
                        <a:rPr lang="en-US" dirty="0"/>
                        <a:t>$31,269</a:t>
                      </a:r>
                    </a:p>
                  </a:txBody>
                  <a:tcPr anchor="ctr"/>
                </a:tc>
                <a:tc>
                  <a:txBody>
                    <a:bodyPr/>
                    <a:lstStyle/>
                    <a:p>
                      <a:pPr algn="ctr"/>
                      <a:r>
                        <a:rPr lang="en-US" dirty="0"/>
                        <a:t>$55,729</a:t>
                      </a:r>
                    </a:p>
                  </a:txBody>
                  <a:tcPr anchor="ctr"/>
                </a:tc>
                <a:tc>
                  <a:txBody>
                    <a:bodyPr/>
                    <a:lstStyle/>
                    <a:p>
                      <a:pPr algn="ctr"/>
                      <a:r>
                        <a:rPr lang="en-US" dirty="0"/>
                        <a:t>$34,864</a:t>
                      </a:r>
                    </a:p>
                  </a:txBody>
                  <a:tcPr anchor="ctr"/>
                </a:tc>
                <a:extLst>
                  <a:ext uri="{0D108BD9-81ED-4DB2-BD59-A6C34878D82A}">
                    <a16:rowId xmlns:a16="http://schemas.microsoft.com/office/drawing/2014/main" val="3291025668"/>
                  </a:ext>
                </a:extLst>
              </a:tr>
            </a:tbl>
          </a:graphicData>
        </a:graphic>
      </p:graphicFrame>
      <p:sp>
        <p:nvSpPr>
          <p:cNvPr id="7" name="Title 3">
            <a:extLst>
              <a:ext uri="{FF2B5EF4-FFF2-40B4-BE49-F238E27FC236}">
                <a16:creationId xmlns:a16="http://schemas.microsoft.com/office/drawing/2014/main" id="{FBBE87A2-B5D9-460F-8BF7-2363B0AA0804}"/>
              </a:ext>
            </a:extLst>
          </p:cNvPr>
          <p:cNvSpPr>
            <a:spLocks noGrp="1"/>
          </p:cNvSpPr>
          <p:nvPr>
            <p:ph type="title"/>
          </p:nvPr>
        </p:nvSpPr>
        <p:spPr>
          <a:xfrm>
            <a:off x="887464" y="1105412"/>
            <a:ext cx="10410825" cy="1219200"/>
          </a:xfrm>
        </p:spPr>
        <p:txBody>
          <a:bodyPr>
            <a:normAutofit fontScale="90000"/>
          </a:bodyPr>
          <a:lstStyle/>
          <a:p>
            <a:r>
              <a:rPr lang="en-US" dirty="0"/>
              <a:t>Alumni Giving and Engagement</a:t>
            </a:r>
          </a:p>
        </p:txBody>
      </p:sp>
    </p:spTree>
    <p:extLst>
      <p:ext uri="{BB962C8B-B14F-4D97-AF65-F5344CB8AC3E}">
        <p14:creationId xmlns:p14="http://schemas.microsoft.com/office/powerpoint/2010/main" val="1159789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133600"/>
            <a:ext cx="10410825" cy="4267200"/>
          </a:xfrm>
        </p:spPr>
        <p:txBody>
          <a:bodyPr>
            <a:normAutofit/>
          </a:bodyPr>
          <a:lstStyle/>
          <a:p>
            <a:pPr lvl="1"/>
            <a:endParaRPr lang="en-US" dirty="0"/>
          </a:p>
        </p:txBody>
      </p:sp>
      <p:graphicFrame>
        <p:nvGraphicFramePr>
          <p:cNvPr id="6" name="Table 6">
            <a:extLst>
              <a:ext uri="{FF2B5EF4-FFF2-40B4-BE49-F238E27FC236}">
                <a16:creationId xmlns:a16="http://schemas.microsoft.com/office/drawing/2014/main" id="{A91E869E-BC86-411A-AD37-AE70694C33C3}"/>
              </a:ext>
            </a:extLst>
          </p:cNvPr>
          <p:cNvGraphicFramePr>
            <a:graphicFrameLocks noGrp="1"/>
          </p:cNvGraphicFramePr>
          <p:nvPr/>
        </p:nvGraphicFramePr>
        <p:xfrm>
          <a:off x="1219200" y="3007932"/>
          <a:ext cx="9372600" cy="2326069"/>
        </p:xfrm>
        <a:graphic>
          <a:graphicData uri="http://schemas.openxmlformats.org/drawingml/2006/table">
            <a:tbl>
              <a:tblPr firstRow="1" bandRow="1">
                <a:tableStyleId>{21E4AEA4-8DFA-4A89-87EB-49C32662AFE0}</a:tableStyleId>
              </a:tblPr>
              <a:tblGrid>
                <a:gridCol w="2885991">
                  <a:extLst>
                    <a:ext uri="{9D8B030D-6E8A-4147-A177-3AD203B41FA5}">
                      <a16:colId xmlns:a16="http://schemas.microsoft.com/office/drawing/2014/main" val="2294053647"/>
                    </a:ext>
                  </a:extLst>
                </a:gridCol>
                <a:gridCol w="2308793">
                  <a:extLst>
                    <a:ext uri="{9D8B030D-6E8A-4147-A177-3AD203B41FA5}">
                      <a16:colId xmlns:a16="http://schemas.microsoft.com/office/drawing/2014/main" val="139120253"/>
                    </a:ext>
                  </a:extLst>
                </a:gridCol>
                <a:gridCol w="2143879">
                  <a:extLst>
                    <a:ext uri="{9D8B030D-6E8A-4147-A177-3AD203B41FA5}">
                      <a16:colId xmlns:a16="http://schemas.microsoft.com/office/drawing/2014/main" val="2854217102"/>
                    </a:ext>
                  </a:extLst>
                </a:gridCol>
                <a:gridCol w="2033937">
                  <a:extLst>
                    <a:ext uri="{9D8B030D-6E8A-4147-A177-3AD203B41FA5}">
                      <a16:colId xmlns:a16="http://schemas.microsoft.com/office/drawing/2014/main" val="2311869951"/>
                    </a:ext>
                  </a:extLst>
                </a:gridCol>
              </a:tblGrid>
              <a:tr h="768243">
                <a:tc>
                  <a:txBody>
                    <a:bodyPr/>
                    <a:lstStyle/>
                    <a:p>
                      <a:pPr algn="ctr"/>
                      <a:r>
                        <a:rPr lang="en-US" dirty="0"/>
                        <a:t>Year</a:t>
                      </a:r>
                    </a:p>
                  </a:txBody>
                  <a:tcPr anchor="ctr"/>
                </a:tc>
                <a:tc>
                  <a:txBody>
                    <a:bodyPr/>
                    <a:lstStyle/>
                    <a:p>
                      <a:pPr algn="ctr"/>
                      <a:r>
                        <a:rPr lang="en-US" dirty="0"/>
                        <a:t>FY22</a:t>
                      </a:r>
                    </a:p>
                  </a:txBody>
                  <a:tcPr anchor="ctr"/>
                </a:tc>
                <a:tc>
                  <a:txBody>
                    <a:bodyPr/>
                    <a:lstStyle/>
                    <a:p>
                      <a:pPr algn="ctr"/>
                      <a:r>
                        <a:rPr lang="en-US" dirty="0"/>
                        <a:t>FY23</a:t>
                      </a:r>
                    </a:p>
                  </a:txBody>
                  <a:tcPr anchor="ctr"/>
                </a:tc>
                <a:tc>
                  <a:txBody>
                    <a:bodyPr/>
                    <a:lstStyle/>
                    <a:p>
                      <a:pPr algn="ctr"/>
                      <a:r>
                        <a:rPr lang="en-US" dirty="0"/>
                        <a:t>FY24</a:t>
                      </a:r>
                    </a:p>
                  </a:txBody>
                  <a:tcPr anchor="ctr"/>
                </a:tc>
                <a:extLst>
                  <a:ext uri="{0D108BD9-81ED-4DB2-BD59-A6C34878D82A}">
                    <a16:rowId xmlns:a16="http://schemas.microsoft.com/office/drawing/2014/main" val="152023656"/>
                  </a:ext>
                </a:extLst>
              </a:tr>
              <a:tr h="778913">
                <a:tc>
                  <a:txBody>
                    <a:bodyPr/>
                    <a:lstStyle/>
                    <a:p>
                      <a:pPr algn="ctr"/>
                      <a:r>
                        <a:rPr lang="en-US" dirty="0"/>
                        <a:t>Total Donors</a:t>
                      </a:r>
                    </a:p>
                  </a:txBody>
                  <a:tcPr anchor="ctr"/>
                </a:tc>
                <a:tc>
                  <a:txBody>
                    <a:bodyPr/>
                    <a:lstStyle/>
                    <a:p>
                      <a:pPr algn="ctr"/>
                      <a:r>
                        <a:rPr lang="en-US" dirty="0"/>
                        <a:t>222</a:t>
                      </a:r>
                    </a:p>
                  </a:txBody>
                  <a:tcPr anchor="ctr"/>
                </a:tc>
                <a:tc>
                  <a:txBody>
                    <a:bodyPr/>
                    <a:lstStyle/>
                    <a:p>
                      <a:pPr algn="ctr"/>
                      <a:r>
                        <a:rPr lang="en-US" dirty="0"/>
                        <a:t>221</a:t>
                      </a:r>
                    </a:p>
                  </a:txBody>
                  <a:tcPr anchor="ctr"/>
                </a:tc>
                <a:tc>
                  <a:txBody>
                    <a:bodyPr/>
                    <a:lstStyle/>
                    <a:p>
                      <a:pPr algn="ctr"/>
                      <a:r>
                        <a:rPr lang="en-US" dirty="0"/>
                        <a:t>154</a:t>
                      </a:r>
                    </a:p>
                  </a:txBody>
                  <a:tcPr anchor="ctr"/>
                </a:tc>
                <a:extLst>
                  <a:ext uri="{0D108BD9-81ED-4DB2-BD59-A6C34878D82A}">
                    <a16:rowId xmlns:a16="http://schemas.microsoft.com/office/drawing/2014/main" val="3374899512"/>
                  </a:ext>
                </a:extLst>
              </a:tr>
              <a:tr h="778913">
                <a:tc>
                  <a:txBody>
                    <a:bodyPr/>
                    <a:lstStyle/>
                    <a:p>
                      <a:pPr algn="ctr"/>
                      <a:r>
                        <a:rPr lang="en-US" dirty="0"/>
                        <a:t>Total Dollars Raised</a:t>
                      </a:r>
                    </a:p>
                  </a:txBody>
                  <a:tcPr anchor="ctr"/>
                </a:tc>
                <a:tc>
                  <a:txBody>
                    <a:bodyPr/>
                    <a:lstStyle/>
                    <a:p>
                      <a:pPr algn="ctr"/>
                      <a:r>
                        <a:rPr lang="en-US" dirty="0"/>
                        <a:t>$4,894,000</a:t>
                      </a:r>
                    </a:p>
                  </a:txBody>
                  <a:tcPr anchor="ctr"/>
                </a:tc>
                <a:tc>
                  <a:txBody>
                    <a:bodyPr/>
                    <a:lstStyle/>
                    <a:p>
                      <a:pPr algn="ctr"/>
                      <a:r>
                        <a:rPr lang="en-US" dirty="0"/>
                        <a:t>$5,713,000</a:t>
                      </a:r>
                    </a:p>
                  </a:txBody>
                  <a:tcPr anchor="ctr"/>
                </a:tc>
                <a:tc>
                  <a:txBody>
                    <a:bodyPr/>
                    <a:lstStyle/>
                    <a:p>
                      <a:pPr algn="ctr"/>
                      <a:r>
                        <a:rPr lang="en-US" dirty="0"/>
                        <a:t>$3,831,000</a:t>
                      </a:r>
                    </a:p>
                  </a:txBody>
                  <a:tcPr anchor="ctr"/>
                </a:tc>
                <a:extLst>
                  <a:ext uri="{0D108BD9-81ED-4DB2-BD59-A6C34878D82A}">
                    <a16:rowId xmlns:a16="http://schemas.microsoft.com/office/drawing/2014/main" val="4017250120"/>
                  </a:ext>
                </a:extLst>
              </a:tr>
            </a:tbl>
          </a:graphicData>
        </a:graphic>
      </p:graphicFrame>
      <p:sp>
        <p:nvSpPr>
          <p:cNvPr id="7" name="Title 3">
            <a:extLst>
              <a:ext uri="{FF2B5EF4-FFF2-40B4-BE49-F238E27FC236}">
                <a16:creationId xmlns:a16="http://schemas.microsoft.com/office/drawing/2014/main" id="{FBBE87A2-B5D9-460F-8BF7-2363B0AA0804}"/>
              </a:ext>
            </a:extLst>
          </p:cNvPr>
          <p:cNvSpPr>
            <a:spLocks noGrp="1"/>
          </p:cNvSpPr>
          <p:nvPr>
            <p:ph type="title"/>
          </p:nvPr>
        </p:nvSpPr>
        <p:spPr>
          <a:xfrm>
            <a:off x="916039" y="1057787"/>
            <a:ext cx="10410825" cy="1219200"/>
          </a:xfrm>
        </p:spPr>
        <p:txBody>
          <a:bodyPr>
            <a:normAutofit/>
          </a:bodyPr>
          <a:lstStyle/>
          <a:p>
            <a:r>
              <a:rPr lang="en-US" dirty="0"/>
              <a:t>Total Giving</a:t>
            </a:r>
          </a:p>
        </p:txBody>
      </p:sp>
    </p:spTree>
    <p:extLst>
      <p:ext uri="{BB962C8B-B14F-4D97-AF65-F5344CB8AC3E}">
        <p14:creationId xmlns:p14="http://schemas.microsoft.com/office/powerpoint/2010/main" val="2375217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40802C-AB55-99F1-832D-2493A39D2EC9}"/>
              </a:ext>
            </a:extLst>
          </p:cNvPr>
          <p:cNvGrpSpPr/>
          <p:nvPr/>
        </p:nvGrpSpPr>
        <p:grpSpPr>
          <a:xfrm>
            <a:off x="1430216" y="393708"/>
            <a:ext cx="9331569" cy="1172861"/>
            <a:chOff x="1430214" y="522661"/>
            <a:chExt cx="9331569" cy="1172861"/>
          </a:xfrm>
        </p:grpSpPr>
        <p:sp>
          <p:nvSpPr>
            <p:cNvPr id="5" name="TextBox 4">
              <a:extLst>
                <a:ext uri="{FF2B5EF4-FFF2-40B4-BE49-F238E27FC236}">
                  <a16:creationId xmlns:a16="http://schemas.microsoft.com/office/drawing/2014/main" id="{CA10D4F3-DA49-5584-A923-27CE131EB0CF}"/>
                </a:ext>
              </a:extLst>
            </p:cNvPr>
            <p:cNvSpPr txBox="1"/>
            <p:nvPr/>
          </p:nvSpPr>
          <p:spPr>
            <a:xfrm>
              <a:off x="1430214" y="1234498"/>
              <a:ext cx="9331569" cy="46102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Montserrat" panose="00000500000000000000" pitchFamily="2" charset="0"/>
                <a:ea typeface="+mn-ea"/>
                <a:cs typeface="+mn-cs"/>
              </a:endParaRPr>
            </a:p>
          </p:txBody>
        </p:sp>
        <p:sp>
          <p:nvSpPr>
            <p:cNvPr id="7" name="TextBox 6">
              <a:extLst>
                <a:ext uri="{FF2B5EF4-FFF2-40B4-BE49-F238E27FC236}">
                  <a16:creationId xmlns:a16="http://schemas.microsoft.com/office/drawing/2014/main" id="{BAE5173D-B44A-32BF-E1D9-F982E8237EC3}"/>
                </a:ext>
              </a:extLst>
            </p:cNvPr>
            <p:cNvSpPr txBox="1"/>
            <p:nvPr/>
          </p:nvSpPr>
          <p:spPr>
            <a:xfrm>
              <a:off x="3047998" y="522661"/>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42FF"/>
                  </a:solidFill>
                  <a:effectLst/>
                  <a:uLnTx/>
                  <a:uFillTx/>
                  <a:latin typeface="Montserrat" panose="00000500000000000000" pitchFamily="2" charset="0"/>
                  <a:ea typeface="+mn-ea"/>
                  <a:cs typeface="+mn-cs"/>
                </a:rPr>
                <a:t>Culture of </a:t>
              </a:r>
              <a:r>
                <a:rPr kumimoji="0" lang="en-US" sz="3600" b="1" i="0" u="none" strike="noStrike" kern="1200" cap="none" spc="0" normalizeH="0" baseline="0" noProof="0" dirty="0">
                  <a:ln>
                    <a:noFill/>
                  </a:ln>
                  <a:solidFill>
                    <a:srgbClr val="03D4FF"/>
                  </a:solidFill>
                  <a:effectLst/>
                  <a:uLnTx/>
                  <a:uFillTx/>
                  <a:latin typeface="Montserrat" panose="00000500000000000000" pitchFamily="2" charset="0"/>
                  <a:ea typeface="+mn-ea"/>
                  <a:cs typeface="+mn-cs"/>
                </a:rPr>
                <a:t>Philanthropy</a:t>
              </a:r>
            </a:p>
          </p:txBody>
        </p:sp>
      </p:grpSp>
      <p:graphicFrame>
        <p:nvGraphicFramePr>
          <p:cNvPr id="30" name="TextBox 27">
            <a:extLst>
              <a:ext uri="{FF2B5EF4-FFF2-40B4-BE49-F238E27FC236}">
                <a16:creationId xmlns:a16="http://schemas.microsoft.com/office/drawing/2014/main" id="{359EF8F6-853F-45C8-18A5-3F7B5044896C}"/>
              </a:ext>
            </a:extLst>
          </p:cNvPr>
          <p:cNvGraphicFramePr/>
          <p:nvPr/>
        </p:nvGraphicFramePr>
        <p:xfrm>
          <a:off x="1242646" y="1336057"/>
          <a:ext cx="9331569" cy="5291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2" name="Group 31">
            <a:extLst>
              <a:ext uri="{FF2B5EF4-FFF2-40B4-BE49-F238E27FC236}">
                <a16:creationId xmlns:a16="http://schemas.microsoft.com/office/drawing/2014/main" id="{3FF39C51-61D7-7E34-C51B-14683B67B258}"/>
              </a:ext>
            </a:extLst>
          </p:cNvPr>
          <p:cNvGrpSpPr/>
          <p:nvPr/>
        </p:nvGrpSpPr>
        <p:grpSpPr>
          <a:xfrm>
            <a:off x="201467" y="1407731"/>
            <a:ext cx="369332" cy="5447260"/>
            <a:chOff x="201467" y="-1969"/>
            <a:chExt cx="369332" cy="6828385"/>
          </a:xfrm>
        </p:grpSpPr>
        <p:cxnSp>
          <p:nvCxnSpPr>
            <p:cNvPr id="34" name="Straight Connector 33">
              <a:extLst>
                <a:ext uri="{FF2B5EF4-FFF2-40B4-BE49-F238E27FC236}">
                  <a16:creationId xmlns:a16="http://schemas.microsoft.com/office/drawing/2014/main" id="{25314308-D0DD-4363-30B4-6B1D06213160}"/>
                </a:ext>
              </a:extLst>
            </p:cNvPr>
            <p:cNvCxnSpPr>
              <a:cxnSpLocks/>
            </p:cNvCxnSpPr>
            <p:nvPr/>
          </p:nvCxnSpPr>
          <p:spPr>
            <a:xfrm>
              <a:off x="386133" y="-1969"/>
              <a:ext cx="0" cy="5661074"/>
            </a:xfrm>
            <a:prstGeom prst="line">
              <a:avLst/>
            </a:prstGeom>
            <a:ln w="47625">
              <a:gradFill>
                <a:gsLst>
                  <a:gs pos="0">
                    <a:schemeClr val="accent2"/>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544A3FF-AACA-928D-BB7B-AA0C143C5CC0}"/>
                </a:ext>
              </a:extLst>
            </p:cNvPr>
            <p:cNvSpPr txBox="1"/>
            <p:nvPr/>
          </p:nvSpPr>
          <p:spPr>
            <a:xfrm rot="16200000">
              <a:off x="-238262" y="6017355"/>
              <a:ext cx="124879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0342FF"/>
                  </a:solidFill>
                  <a:effectLst/>
                  <a:uLnTx/>
                  <a:uFillTx/>
                  <a:latin typeface="Montserrat" panose="00000500000000000000" pitchFamily="2" charset="0"/>
                  <a:ea typeface="+mn-ea"/>
                  <a:cs typeface="+mn-cs"/>
                </a:rPr>
                <a:t>KGI</a:t>
              </a:r>
            </a:p>
          </p:txBody>
        </p:sp>
      </p:grpSp>
    </p:spTree>
    <p:extLst>
      <p:ext uri="{BB962C8B-B14F-4D97-AF65-F5344CB8AC3E}">
        <p14:creationId xmlns:p14="http://schemas.microsoft.com/office/powerpoint/2010/main" val="1471114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8999" y="2298699"/>
            <a:ext cx="10410825" cy="2193925"/>
          </a:xfrm>
        </p:spPr>
        <p:txBody>
          <a:bodyPr>
            <a:normAutofit/>
          </a:bodyPr>
          <a:lstStyle/>
          <a:p>
            <a:r>
              <a:rPr lang="en-US" dirty="0"/>
              <a:t>Admissions &amp; Enrollment Update</a:t>
            </a:r>
          </a:p>
        </p:txBody>
      </p:sp>
      <p:sp>
        <p:nvSpPr>
          <p:cNvPr id="5" name="Subtitle 4"/>
          <p:cNvSpPr>
            <a:spLocks noGrp="1"/>
          </p:cNvSpPr>
          <p:nvPr>
            <p:ph type="subTitle" idx="13"/>
          </p:nvPr>
        </p:nvSpPr>
        <p:spPr>
          <a:xfrm>
            <a:off x="888999" y="4657725"/>
            <a:ext cx="10410826" cy="1743075"/>
          </a:xfrm>
        </p:spPr>
        <p:txBody>
          <a:bodyPr vert="horz" lIns="91440" tIns="45720" rIns="91440" bIns="45720" rtlCol="0" anchor="t">
            <a:normAutofit/>
          </a:bodyPr>
          <a:lstStyle/>
          <a:p>
            <a:r>
              <a:rPr lang="en-US" b="1" dirty="0">
                <a:ea typeface="Roboto"/>
                <a:cs typeface="Roboto"/>
              </a:rPr>
              <a:t>Matt Madrid, Vice President of Admissions and Enrollment Management</a:t>
            </a:r>
            <a:endParaRPr lang="en-US" dirty="0">
              <a:solidFill>
                <a:srgbClr val="000000"/>
              </a:solidFill>
              <a:ea typeface="Roboto"/>
              <a:cs typeface="Roboto"/>
            </a:endParaRPr>
          </a:p>
          <a:p>
            <a:endParaRPr lang="en-US" b="1" dirty="0">
              <a:ea typeface="Roboto"/>
              <a:cs typeface="Roboto"/>
            </a:endParaRPr>
          </a:p>
        </p:txBody>
      </p:sp>
    </p:spTree>
    <p:extLst>
      <p:ext uri="{BB962C8B-B14F-4D97-AF65-F5344CB8AC3E}">
        <p14:creationId xmlns:p14="http://schemas.microsoft.com/office/powerpoint/2010/main" val="92780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286000"/>
            <a:ext cx="10410825" cy="4343400"/>
          </a:xfrm>
        </p:spPr>
        <p:txBody>
          <a:bodyPr>
            <a:normAutofit/>
          </a:bodyPr>
          <a:lstStyle/>
          <a:p>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000" dirty="0">
              <a:solidFill>
                <a:schemeClr val="accent6">
                  <a:lumMod val="75000"/>
                </a:schemeClr>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Title 3"/>
          <p:cNvSpPr>
            <a:spLocks noGrp="1"/>
          </p:cNvSpPr>
          <p:nvPr>
            <p:ph type="title"/>
          </p:nvPr>
        </p:nvSpPr>
        <p:spPr>
          <a:xfrm>
            <a:off x="888999" y="1219200"/>
            <a:ext cx="10410825" cy="1219200"/>
          </a:xfrm>
        </p:spPr>
        <p:txBody>
          <a:bodyPr/>
          <a:lstStyle/>
          <a:p>
            <a:r>
              <a:rPr lang="en-US" dirty="0"/>
              <a:t>Fall 2024 Admissions </a:t>
            </a:r>
          </a:p>
        </p:txBody>
      </p:sp>
      <p:sp>
        <p:nvSpPr>
          <p:cNvPr id="5" name="Content Placeholder 1">
            <a:extLst>
              <a:ext uri="{FF2B5EF4-FFF2-40B4-BE49-F238E27FC236}">
                <a16:creationId xmlns:a16="http://schemas.microsoft.com/office/drawing/2014/main" id="{E9A92799-72AF-4334-A8F8-74B6E585BA02}"/>
              </a:ext>
            </a:extLst>
          </p:cNvPr>
          <p:cNvSpPr txBox="1">
            <a:spLocks/>
          </p:cNvSpPr>
          <p:nvPr/>
        </p:nvSpPr>
        <p:spPr>
          <a:xfrm>
            <a:off x="889918" y="2282328"/>
            <a:ext cx="7720682" cy="42672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300" b="1" dirty="0"/>
              <a:t>New Student Enrollment</a:t>
            </a:r>
          </a:p>
          <a:p>
            <a:pPr marL="800100" lvl="1" indent="-342900">
              <a:buFont typeface="Arial" panose="020B0604020202020204" pitchFamily="34" charset="0"/>
              <a:buChar char="•"/>
            </a:pPr>
            <a:r>
              <a:rPr lang="en-US" b="1" dirty="0"/>
              <a:t>Over 250 New Students: +8% </a:t>
            </a:r>
            <a:r>
              <a:rPr lang="en-US" dirty="0"/>
              <a:t>vs. 2023</a:t>
            </a:r>
          </a:p>
          <a:p>
            <a:pPr marL="1257300" lvl="2" indent="-342900">
              <a:buFont typeface="Arial" panose="020B0604020202020204" pitchFamily="34" charset="0"/>
              <a:buChar char="•"/>
            </a:pPr>
            <a:r>
              <a:rPr lang="en-US" b="1" dirty="0"/>
              <a:t>Riggs School of Applied Life Science: +17%</a:t>
            </a:r>
          </a:p>
          <a:p>
            <a:pPr marL="1714500" lvl="3" indent="-342900">
              <a:buFont typeface="Arial" panose="020B0604020202020204" pitchFamily="34" charset="0"/>
              <a:buChar char="•"/>
            </a:pPr>
            <a:r>
              <a:rPr lang="en-US" dirty="0"/>
              <a:t>Program with growth: </a:t>
            </a:r>
          </a:p>
          <a:p>
            <a:pPr marL="2171700" lvl="4" indent="-342900">
              <a:buFont typeface="Arial" panose="020B0604020202020204" pitchFamily="34" charset="0"/>
              <a:buChar char="•"/>
            </a:pPr>
            <a:r>
              <a:rPr lang="en-US" sz="1600" dirty="0"/>
              <a:t>MSMDE: +200%</a:t>
            </a:r>
          </a:p>
          <a:p>
            <a:pPr marL="2171700" lvl="4" indent="-342900">
              <a:buFont typeface="Arial" panose="020B0604020202020204" pitchFamily="34" charset="0"/>
              <a:buChar char="•"/>
            </a:pPr>
            <a:r>
              <a:rPr lang="en-US" sz="1600" dirty="0"/>
              <a:t>PhD: +100% </a:t>
            </a:r>
          </a:p>
          <a:p>
            <a:pPr marL="2171700" lvl="4" indent="-342900">
              <a:buFont typeface="Arial" panose="020B0604020202020204" pitchFamily="34" charset="0"/>
              <a:buChar char="•"/>
            </a:pPr>
            <a:r>
              <a:rPr lang="en-US" sz="1600" dirty="0"/>
              <a:t>PPA: +100% </a:t>
            </a:r>
          </a:p>
          <a:p>
            <a:pPr marL="2171700" lvl="4" indent="-342900">
              <a:buFont typeface="Arial" panose="020B0604020202020204" pitchFamily="34" charset="0"/>
              <a:buChar char="•"/>
            </a:pPr>
            <a:r>
              <a:rPr lang="en-US" sz="1600" dirty="0"/>
              <a:t>MCHA: +70% vs. MSCM </a:t>
            </a:r>
          </a:p>
          <a:p>
            <a:pPr marL="2171700" lvl="4" indent="-342900">
              <a:buFont typeface="Arial" panose="020B0604020202020204" pitchFamily="34" charset="0"/>
              <a:buChar char="•"/>
            </a:pPr>
            <a:r>
              <a:rPr lang="en-US" sz="1600" dirty="0"/>
              <a:t>PPC: +17%</a:t>
            </a:r>
          </a:p>
          <a:p>
            <a:pPr marL="2171700" lvl="4" indent="-342900">
              <a:buFont typeface="Arial" panose="020B0604020202020204" pitchFamily="34" charset="0"/>
              <a:buChar char="•"/>
            </a:pPr>
            <a:r>
              <a:rPr lang="en-US" sz="1600" dirty="0"/>
              <a:t>MBS: +11%</a:t>
            </a:r>
          </a:p>
          <a:p>
            <a:pPr marL="2171700" lvl="4" indent="-342900">
              <a:buFont typeface="Arial" panose="020B0604020202020204" pitchFamily="34" charset="0"/>
              <a:buChar char="•"/>
            </a:pPr>
            <a:r>
              <a:rPr lang="en-US" sz="1600" dirty="0"/>
              <a:t>MSGDA: +8% </a:t>
            </a:r>
          </a:p>
          <a:p>
            <a:pPr marL="1257300" lvl="2" indent="-342900">
              <a:buFont typeface="Arial" panose="020B0604020202020204" pitchFamily="34" charset="0"/>
              <a:buChar char="•"/>
            </a:pPr>
            <a:r>
              <a:rPr lang="en-US" dirty="0"/>
              <a:t>School of Pharmacy: </a:t>
            </a:r>
            <a:r>
              <a:rPr lang="en-US" b="1" dirty="0"/>
              <a:t>+3%</a:t>
            </a:r>
          </a:p>
          <a:p>
            <a:pPr marL="1257300" lvl="2" indent="-342900">
              <a:buFont typeface="Arial" panose="020B0604020202020204" pitchFamily="34" charset="0"/>
              <a:buChar char="•"/>
            </a:pPr>
            <a:r>
              <a:rPr lang="en-US" dirty="0"/>
              <a:t>School of Health Sciences: </a:t>
            </a:r>
            <a:r>
              <a:rPr lang="en-US" b="1" dirty="0"/>
              <a:t>-4%</a:t>
            </a:r>
          </a:p>
          <a:p>
            <a:pPr marL="800100" lvl="1" indent="-342900">
              <a:buFont typeface="Arial" panose="020B0604020202020204" pitchFamily="34" charset="0"/>
              <a:buChar char="•"/>
            </a:pPr>
            <a:r>
              <a:rPr lang="en-US" b="1" dirty="0"/>
              <a:t>Total Applications Submitted: +8%</a:t>
            </a:r>
          </a:p>
          <a:p>
            <a:pPr marL="1257300" lvl="2" indent="-342900">
              <a:buFont typeface="Arial" panose="020B0604020202020204" pitchFamily="34" charset="0"/>
              <a:buChar char="•"/>
            </a:pPr>
            <a:r>
              <a:rPr lang="en-US" dirty="0"/>
              <a:t>MSPA: </a:t>
            </a:r>
            <a:r>
              <a:rPr lang="en-US" b="1" dirty="0"/>
              <a:t>+17%</a:t>
            </a:r>
          </a:p>
          <a:p>
            <a:pPr marL="800100" lvl="1" indent="-342900">
              <a:buFont typeface="Arial" panose="020B0604020202020204" pitchFamily="34" charset="0"/>
              <a:buChar char="•"/>
            </a:pPr>
            <a:r>
              <a:rPr lang="en-US" b="1" dirty="0"/>
              <a:t>Growth Challenges: </a:t>
            </a:r>
          </a:p>
          <a:p>
            <a:pPr marL="1257300" lvl="2" indent="-342900">
              <a:buFont typeface="Arial" panose="020B0604020202020204" pitchFamily="34" charset="0"/>
              <a:buChar char="•"/>
            </a:pPr>
            <a:r>
              <a:rPr lang="en-US" dirty="0"/>
              <a:t>MEng and OTD</a:t>
            </a:r>
          </a:p>
          <a:p>
            <a:pPr marL="1257300" lvl="2" indent="-342900">
              <a:buFont typeface="Arial" panose="020B0604020202020204" pitchFamily="34" charset="0"/>
              <a:buChar char="•"/>
            </a:pPr>
            <a:endParaRPr lang="en-US" b="1" dirty="0"/>
          </a:p>
          <a:p>
            <a:pPr marL="1257300" lvl="2" indent="-342900">
              <a:buFont typeface="Arial" panose="020B0604020202020204" pitchFamily="34" charset="0"/>
              <a:buChar char="•"/>
            </a:pPr>
            <a:endParaRPr lang="en-US" dirty="0"/>
          </a:p>
          <a:p>
            <a:pPr marL="1257300" lvl="2"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endParaRPr lang="en-US" dirty="0"/>
          </a:p>
        </p:txBody>
      </p:sp>
      <p:graphicFrame>
        <p:nvGraphicFramePr>
          <p:cNvPr id="3" name="Table 2">
            <a:extLst>
              <a:ext uri="{FF2B5EF4-FFF2-40B4-BE49-F238E27FC236}">
                <a16:creationId xmlns:a16="http://schemas.microsoft.com/office/drawing/2014/main" id="{8D0CA9DE-2ADA-4686-9396-763E1FDA7345}"/>
              </a:ext>
            </a:extLst>
          </p:cNvPr>
          <p:cNvGraphicFramePr>
            <a:graphicFrameLocks noGrp="1"/>
          </p:cNvGraphicFramePr>
          <p:nvPr/>
        </p:nvGraphicFramePr>
        <p:xfrm>
          <a:off x="9448800" y="1981200"/>
          <a:ext cx="1697806" cy="4058158"/>
        </p:xfrm>
        <a:graphic>
          <a:graphicData uri="http://schemas.openxmlformats.org/drawingml/2006/table">
            <a:tbl>
              <a:tblPr>
                <a:tableStyleId>{5C22544A-7EE6-4342-B048-85BDC9FD1C3A}</a:tableStyleId>
              </a:tblPr>
              <a:tblGrid>
                <a:gridCol w="857839">
                  <a:extLst>
                    <a:ext uri="{9D8B030D-6E8A-4147-A177-3AD203B41FA5}">
                      <a16:colId xmlns:a16="http://schemas.microsoft.com/office/drawing/2014/main" val="1997615902"/>
                    </a:ext>
                  </a:extLst>
                </a:gridCol>
                <a:gridCol w="839967">
                  <a:extLst>
                    <a:ext uri="{9D8B030D-6E8A-4147-A177-3AD203B41FA5}">
                      <a16:colId xmlns:a16="http://schemas.microsoft.com/office/drawing/2014/main" val="219333644"/>
                    </a:ext>
                  </a:extLst>
                </a:gridCol>
              </a:tblGrid>
              <a:tr h="515486">
                <a:tc>
                  <a:txBody>
                    <a:bodyPr/>
                    <a:lstStyle/>
                    <a:p>
                      <a:pPr algn="ctr" fontAlgn="b"/>
                      <a:r>
                        <a:rPr lang="en-US" sz="1400" b="1" u="none" strike="noStrike" dirty="0">
                          <a:effectLst/>
                        </a:rPr>
                        <a:t>Program</a:t>
                      </a:r>
                      <a:endParaRPr lang="en-US" sz="1400" b="1" i="0" u="none" strike="noStrike" dirty="0">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b="1" u="none" strike="noStrike" dirty="0">
                          <a:effectLst/>
                        </a:rPr>
                        <a:t>2024 Final</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4111819235"/>
                  </a:ext>
                </a:extLst>
              </a:tr>
              <a:tr h="171829">
                <a:tc>
                  <a:txBody>
                    <a:bodyPr/>
                    <a:lstStyle/>
                    <a:p>
                      <a:pPr algn="ctr" fontAlgn="b"/>
                      <a:r>
                        <a:rPr lang="en-US" sz="1400" u="none" strike="noStrike">
                          <a:effectLst/>
                        </a:rPr>
                        <a:t>PharmD</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a:effectLst/>
                        </a:rPr>
                        <a:t>34</a:t>
                      </a:r>
                      <a:endParaRPr lang="en-US" sz="1400" b="1" i="0" u="none" strike="noStrike">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2091374253"/>
                  </a:ext>
                </a:extLst>
              </a:tr>
              <a:tr h="171829">
                <a:tc>
                  <a:txBody>
                    <a:bodyPr/>
                    <a:lstStyle/>
                    <a:p>
                      <a:pPr algn="ctr" fontAlgn="b"/>
                      <a:r>
                        <a:rPr lang="en-US" sz="1400" u="none" strike="noStrike" dirty="0">
                          <a:effectLst/>
                        </a:rPr>
                        <a:t>MSGC</a:t>
                      </a:r>
                      <a:endParaRPr lang="en-US" sz="1400" b="1" i="0" u="none" strike="noStrike" dirty="0">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a:effectLst/>
                        </a:rPr>
                        <a:t>20</a:t>
                      </a:r>
                      <a:endParaRPr lang="en-US" sz="1400" b="1" i="0" u="none" strike="noStrike">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726122016"/>
                  </a:ext>
                </a:extLst>
              </a:tr>
              <a:tr h="171829">
                <a:tc>
                  <a:txBody>
                    <a:bodyPr/>
                    <a:lstStyle/>
                    <a:p>
                      <a:pPr algn="ctr" fontAlgn="b"/>
                      <a:r>
                        <a:rPr lang="en-US" sz="1400" u="none" strike="noStrike">
                          <a:effectLst/>
                        </a:rPr>
                        <a:t>MSPA</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40</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3673341420"/>
                  </a:ext>
                </a:extLst>
              </a:tr>
              <a:tr h="171829">
                <a:tc>
                  <a:txBody>
                    <a:bodyPr/>
                    <a:lstStyle/>
                    <a:p>
                      <a:pPr algn="ctr" fontAlgn="b"/>
                      <a:r>
                        <a:rPr lang="en-US" sz="1400" u="none" strike="noStrike">
                          <a:effectLst/>
                        </a:rPr>
                        <a:t>OTD</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14</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4232732206"/>
                  </a:ext>
                </a:extLst>
              </a:tr>
              <a:tr h="171829">
                <a:tc>
                  <a:txBody>
                    <a:bodyPr/>
                    <a:lstStyle/>
                    <a:p>
                      <a:pPr algn="ctr" fontAlgn="b"/>
                      <a:r>
                        <a:rPr lang="en-US" sz="1400" u="none" strike="noStrike" dirty="0">
                          <a:effectLst/>
                        </a:rPr>
                        <a:t>MBS</a:t>
                      </a:r>
                      <a:endParaRPr lang="en-US" sz="1400" b="1" i="0" u="none" strike="noStrike" dirty="0">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20</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3114734499"/>
                  </a:ext>
                </a:extLst>
              </a:tr>
              <a:tr h="171829">
                <a:tc>
                  <a:txBody>
                    <a:bodyPr/>
                    <a:lstStyle/>
                    <a:p>
                      <a:pPr algn="ctr" fontAlgn="b"/>
                      <a:r>
                        <a:rPr lang="en-US" sz="1400" u="none" strike="noStrike">
                          <a:effectLst/>
                        </a:rPr>
                        <a:t>MENG</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11</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3933631546"/>
                  </a:ext>
                </a:extLst>
              </a:tr>
              <a:tr h="171829">
                <a:tc>
                  <a:txBody>
                    <a:bodyPr/>
                    <a:lstStyle/>
                    <a:p>
                      <a:pPr algn="ctr" fontAlgn="b"/>
                      <a:r>
                        <a:rPr lang="en-US" sz="1400" u="none" strike="noStrike">
                          <a:effectLst/>
                        </a:rPr>
                        <a:t>MS</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a:effectLst/>
                        </a:rPr>
                        <a:t>29</a:t>
                      </a:r>
                      <a:endParaRPr lang="en-US" sz="1400" b="1" i="0" u="none" strike="noStrike">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2943376188"/>
                  </a:ext>
                </a:extLst>
              </a:tr>
              <a:tr h="171829">
                <a:tc>
                  <a:txBody>
                    <a:bodyPr/>
                    <a:lstStyle/>
                    <a:p>
                      <a:pPr algn="ctr" fontAlgn="b"/>
                      <a:r>
                        <a:rPr lang="en-US" sz="1400" u="none" strike="noStrike">
                          <a:effectLst/>
                        </a:rPr>
                        <a:t>MCHA</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17</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709474593"/>
                  </a:ext>
                </a:extLst>
              </a:tr>
              <a:tr h="171829">
                <a:tc>
                  <a:txBody>
                    <a:bodyPr/>
                    <a:lstStyle/>
                    <a:p>
                      <a:pPr algn="ctr" fontAlgn="b"/>
                      <a:r>
                        <a:rPr lang="en-US" sz="1400" u="none" strike="noStrike">
                          <a:effectLst/>
                        </a:rPr>
                        <a:t>MSGDA</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14</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1209535180"/>
                  </a:ext>
                </a:extLst>
              </a:tr>
              <a:tr h="171829">
                <a:tc>
                  <a:txBody>
                    <a:bodyPr/>
                    <a:lstStyle/>
                    <a:p>
                      <a:pPr algn="ctr" fontAlgn="b"/>
                      <a:r>
                        <a:rPr lang="en-US" sz="1400" u="none" strike="noStrike">
                          <a:effectLst/>
                        </a:rPr>
                        <a:t>MSMDE</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a:effectLst/>
                        </a:rPr>
                        <a:t>9</a:t>
                      </a:r>
                      <a:endParaRPr lang="en-US" sz="1400" b="1" i="0" u="none" strike="noStrike">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1518680293"/>
                  </a:ext>
                </a:extLst>
              </a:tr>
              <a:tr h="171829">
                <a:tc>
                  <a:txBody>
                    <a:bodyPr/>
                    <a:lstStyle/>
                    <a:p>
                      <a:pPr algn="ctr" fontAlgn="b"/>
                      <a:r>
                        <a:rPr lang="en-US" sz="1400" u="none" strike="noStrike">
                          <a:effectLst/>
                        </a:rPr>
                        <a:t>PhD</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10</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2476086428"/>
                  </a:ext>
                </a:extLst>
              </a:tr>
              <a:tr h="171829">
                <a:tc>
                  <a:txBody>
                    <a:bodyPr/>
                    <a:lstStyle/>
                    <a:p>
                      <a:pPr algn="ctr" fontAlgn="b"/>
                      <a:r>
                        <a:rPr lang="en-US" sz="1400" u="none" strike="noStrike">
                          <a:effectLst/>
                        </a:rPr>
                        <a:t>PPA</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10</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1643489174"/>
                  </a:ext>
                </a:extLst>
              </a:tr>
              <a:tr h="171829">
                <a:tc>
                  <a:txBody>
                    <a:bodyPr/>
                    <a:lstStyle/>
                    <a:p>
                      <a:pPr algn="ctr" fontAlgn="b"/>
                      <a:r>
                        <a:rPr lang="en-US" sz="1400" u="none" strike="noStrike">
                          <a:effectLst/>
                        </a:rPr>
                        <a:t>PPC</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21</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898742657"/>
                  </a:ext>
                </a:extLst>
              </a:tr>
              <a:tr h="171829">
                <a:tc>
                  <a:txBody>
                    <a:bodyPr/>
                    <a:lstStyle/>
                    <a:p>
                      <a:pPr algn="ctr" fontAlgn="b"/>
                      <a:r>
                        <a:rPr lang="en-US" sz="1400" u="none" strike="noStrike">
                          <a:effectLst/>
                        </a:rPr>
                        <a:t>MBM</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1</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344325180"/>
                  </a:ext>
                </a:extLst>
              </a:tr>
              <a:tr h="177754">
                <a:tc>
                  <a:txBody>
                    <a:bodyPr/>
                    <a:lstStyle/>
                    <a:p>
                      <a:pPr algn="ctr" fontAlgn="b"/>
                      <a:r>
                        <a:rPr lang="en-US" sz="1400" u="none" strike="noStrike">
                          <a:effectLst/>
                        </a:rPr>
                        <a:t>CBM</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3</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2487413835"/>
                  </a:ext>
                </a:extLst>
              </a:tr>
              <a:tr h="177754">
                <a:tc>
                  <a:txBody>
                    <a:bodyPr/>
                    <a:lstStyle/>
                    <a:p>
                      <a:pPr algn="ctr" fontAlgn="b"/>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8057" marR="8057" marT="8057" marB="0" anchor="b"/>
                </a:tc>
                <a:tc>
                  <a:txBody>
                    <a:bodyPr/>
                    <a:lstStyle/>
                    <a:p>
                      <a:pPr algn="ctr" fontAlgn="b"/>
                      <a:r>
                        <a:rPr lang="en-US" sz="1400" u="none" strike="noStrike" dirty="0">
                          <a:effectLst/>
                        </a:rPr>
                        <a:t>253</a:t>
                      </a:r>
                      <a:endParaRPr lang="en-US" sz="1400" b="1" i="0" u="none" strike="noStrike" dirty="0">
                        <a:solidFill>
                          <a:srgbClr val="000000"/>
                        </a:solidFill>
                        <a:effectLst/>
                        <a:latin typeface="Calibri" panose="020F0502020204030204" pitchFamily="34" charset="0"/>
                      </a:endParaRPr>
                    </a:p>
                  </a:txBody>
                  <a:tcPr marL="8057" marR="8057" marT="8057" marB="0" anchor="b"/>
                </a:tc>
                <a:extLst>
                  <a:ext uri="{0D108BD9-81ED-4DB2-BD59-A6C34878D82A}">
                    <a16:rowId xmlns:a16="http://schemas.microsoft.com/office/drawing/2014/main" val="603611468"/>
                  </a:ext>
                </a:extLst>
              </a:tr>
            </a:tbl>
          </a:graphicData>
        </a:graphic>
      </p:graphicFrame>
    </p:spTree>
    <p:extLst>
      <p:ext uri="{BB962C8B-B14F-4D97-AF65-F5344CB8AC3E}">
        <p14:creationId xmlns:p14="http://schemas.microsoft.com/office/powerpoint/2010/main" val="356283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5273F102-410E-47C3-AB3F-C4862E61336F}"/>
              </a:ext>
            </a:extLst>
          </p:cNvPr>
          <p:cNvSpPr>
            <a:spLocks noGrp="1"/>
          </p:cNvSpPr>
          <p:nvPr>
            <p:ph type="title"/>
          </p:nvPr>
        </p:nvSpPr>
        <p:spPr>
          <a:xfrm>
            <a:off x="896434" y="2332037"/>
            <a:ext cx="10410825" cy="2193925"/>
          </a:xfrm>
        </p:spPr>
        <p:txBody>
          <a:bodyPr>
            <a:normAutofit/>
          </a:bodyPr>
          <a:lstStyle/>
          <a:p>
            <a:r>
              <a:rPr lang="en-US" dirty="0"/>
              <a:t>Welcome New Faculty &amp; Staff</a:t>
            </a:r>
          </a:p>
        </p:txBody>
      </p:sp>
      <p:sp>
        <p:nvSpPr>
          <p:cNvPr id="9" name="Subtitle 4">
            <a:extLst>
              <a:ext uri="{FF2B5EF4-FFF2-40B4-BE49-F238E27FC236}">
                <a16:creationId xmlns:a16="http://schemas.microsoft.com/office/drawing/2014/main" id="{218F57EA-71AC-407F-B4FD-6230402FAD81}"/>
              </a:ext>
            </a:extLst>
          </p:cNvPr>
          <p:cNvSpPr txBox="1">
            <a:spLocks/>
          </p:cNvSpPr>
          <p:nvPr/>
        </p:nvSpPr>
        <p:spPr>
          <a:xfrm>
            <a:off x="888999" y="4657725"/>
            <a:ext cx="10410826" cy="6223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baseline="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baseline="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b="1" dirty="0">
                <a:solidFill>
                  <a:schemeClr val="tx1"/>
                </a:solidFill>
                <a:ea typeface="Roboto"/>
                <a:cs typeface="Roboto"/>
              </a:rPr>
              <a:t>Megan Prosser, Provost and Vice President of Academic Affairs</a:t>
            </a:r>
          </a:p>
        </p:txBody>
      </p:sp>
    </p:spTree>
    <p:extLst>
      <p:ext uri="{BB962C8B-B14F-4D97-AF65-F5344CB8AC3E}">
        <p14:creationId xmlns:p14="http://schemas.microsoft.com/office/powerpoint/2010/main" val="3233349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438400"/>
            <a:ext cx="10410825" cy="4267200"/>
          </a:xfrm>
        </p:spPr>
        <p:txBody>
          <a:bodyPr>
            <a:normAutofit/>
          </a:bodyPr>
          <a:lstStyle/>
          <a:p>
            <a:pPr marL="800100" lvl="1" indent="-342900">
              <a:buFont typeface="Arial" panose="020B0604020202020204" pitchFamily="34" charset="0"/>
              <a:buChar char="•"/>
            </a:pPr>
            <a:endParaRPr lang="en-US" dirty="0"/>
          </a:p>
          <a:p>
            <a:endParaRPr lang="en-US" dirty="0"/>
          </a:p>
        </p:txBody>
      </p:sp>
      <p:sp>
        <p:nvSpPr>
          <p:cNvPr id="4" name="Title 3"/>
          <p:cNvSpPr>
            <a:spLocks noGrp="1"/>
          </p:cNvSpPr>
          <p:nvPr>
            <p:ph type="title"/>
          </p:nvPr>
        </p:nvSpPr>
        <p:spPr>
          <a:xfrm>
            <a:off x="888999" y="921327"/>
            <a:ext cx="10410825" cy="1397000"/>
          </a:xfrm>
        </p:spPr>
        <p:txBody>
          <a:bodyPr/>
          <a:lstStyle/>
          <a:p>
            <a:pPr algn="ctr"/>
            <a:r>
              <a:rPr lang="en-US" dirty="0"/>
              <a:t>24-25 Staffing Update</a:t>
            </a:r>
          </a:p>
        </p:txBody>
      </p:sp>
      <p:grpSp>
        <p:nvGrpSpPr>
          <p:cNvPr id="5" name="Group 4">
            <a:extLst>
              <a:ext uri="{FF2B5EF4-FFF2-40B4-BE49-F238E27FC236}">
                <a16:creationId xmlns:a16="http://schemas.microsoft.com/office/drawing/2014/main" id="{B88251F0-0D66-3E15-FD19-F536E74BB78F}"/>
              </a:ext>
            </a:extLst>
          </p:cNvPr>
          <p:cNvGrpSpPr/>
          <p:nvPr/>
        </p:nvGrpSpPr>
        <p:grpSpPr>
          <a:xfrm>
            <a:off x="1058141" y="2004640"/>
            <a:ext cx="10065823" cy="4857628"/>
            <a:chOff x="1058141" y="2004640"/>
            <a:chExt cx="10065823" cy="4857628"/>
          </a:xfrm>
        </p:grpSpPr>
        <p:pic>
          <p:nvPicPr>
            <p:cNvPr id="6" name="Picture 5" descr="A diagram of a company&#10;&#10;Description automatically generated">
              <a:extLst>
                <a:ext uri="{FF2B5EF4-FFF2-40B4-BE49-F238E27FC236}">
                  <a16:creationId xmlns:a16="http://schemas.microsoft.com/office/drawing/2014/main" id="{833D836D-0FBB-95E2-FA16-08F96B616AF2}"/>
                </a:ext>
              </a:extLst>
            </p:cNvPr>
            <p:cNvPicPr>
              <a:picLocks noChangeAspect="1"/>
            </p:cNvPicPr>
            <p:nvPr/>
          </p:nvPicPr>
          <p:blipFill>
            <a:blip r:embed="rId2"/>
            <a:stretch>
              <a:fillRect/>
            </a:stretch>
          </p:blipFill>
          <p:spPr>
            <a:xfrm>
              <a:off x="1058141" y="2004640"/>
              <a:ext cx="10065823" cy="4857628"/>
            </a:xfrm>
            <a:prstGeom prst="rect">
              <a:avLst/>
            </a:prstGeom>
          </p:spPr>
        </p:pic>
        <p:sp>
          <p:nvSpPr>
            <p:cNvPr id="3" name="Rectangle 2">
              <a:extLst>
                <a:ext uri="{FF2B5EF4-FFF2-40B4-BE49-F238E27FC236}">
                  <a16:creationId xmlns:a16="http://schemas.microsoft.com/office/drawing/2014/main" id="{BCDCD7FD-E251-291C-B54F-2C2BF83FAEB1}"/>
                </a:ext>
              </a:extLst>
            </p:cNvPr>
            <p:cNvSpPr/>
            <p:nvPr/>
          </p:nvSpPr>
          <p:spPr>
            <a:xfrm>
              <a:off x="9113742" y="5780573"/>
              <a:ext cx="94147" cy="131807"/>
            </a:xfrm>
            <a:prstGeom prst="rect">
              <a:avLst/>
            </a:prstGeom>
            <a:solidFill>
              <a:srgbClr val="007C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2294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463800"/>
            <a:ext cx="10410825" cy="3936999"/>
          </a:xfrm>
        </p:spPr>
        <p:txBody>
          <a:bodyPr>
            <a:normAutofit fontScale="77500" lnSpcReduction="20000"/>
          </a:bodyPr>
          <a:lstStyle/>
          <a:p>
            <a:pPr marL="457200" indent="-457200">
              <a:buFont typeface="Arial" panose="020B0604020202020204" pitchFamily="34" charset="0"/>
              <a:buChar char="•"/>
            </a:pPr>
            <a:r>
              <a:rPr lang="en-US" sz="3600" dirty="0"/>
              <a:t>Spring 2025 New Student Start</a:t>
            </a:r>
          </a:p>
          <a:p>
            <a:pPr marL="914400" lvl="1" indent="-457200">
              <a:buFont typeface="Arial" panose="020B0604020202020204" pitchFamily="34" charset="0"/>
              <a:buChar char="•"/>
            </a:pPr>
            <a:r>
              <a:rPr lang="en-US" sz="3200" dirty="0"/>
              <a:t>MS, MBS, MCHA and MBM</a:t>
            </a:r>
          </a:p>
          <a:p>
            <a:pPr marL="457200" indent="-457200">
              <a:buFont typeface="Arial" panose="020B0604020202020204" pitchFamily="34" charset="0"/>
              <a:buChar char="•"/>
            </a:pPr>
            <a:r>
              <a:rPr lang="en-US" sz="3600" dirty="0"/>
              <a:t>Renewed International Focus</a:t>
            </a:r>
          </a:p>
          <a:p>
            <a:pPr marL="457200" indent="-457200">
              <a:buFont typeface="Arial" panose="020B0604020202020204" pitchFamily="34" charset="0"/>
              <a:buChar char="•"/>
            </a:pPr>
            <a:r>
              <a:rPr lang="en-US" sz="3600" dirty="0"/>
              <a:t>Prospect and Applicant Experience </a:t>
            </a:r>
          </a:p>
          <a:p>
            <a:pPr marL="914400" lvl="1" indent="-457200">
              <a:buFont typeface="Arial" panose="020B0604020202020204" pitchFamily="34" charset="0"/>
              <a:buChar char="•"/>
            </a:pPr>
            <a:r>
              <a:rPr lang="en-US" sz="3200" dirty="0"/>
              <a:t>Process Improvements</a:t>
            </a:r>
          </a:p>
          <a:p>
            <a:pPr marL="914400" lvl="1" indent="-457200">
              <a:buFont typeface="Arial" panose="020B0604020202020204" pitchFamily="34" charset="0"/>
              <a:buChar char="•"/>
            </a:pPr>
            <a:r>
              <a:rPr lang="en-US" sz="3200" dirty="0"/>
              <a:t>Increased Engagement</a:t>
            </a:r>
          </a:p>
          <a:p>
            <a:pPr marL="914400" lvl="1" indent="-457200">
              <a:buFont typeface="Arial" panose="020B0604020202020204" pitchFamily="34" charset="0"/>
              <a:buChar char="•"/>
            </a:pPr>
            <a:r>
              <a:rPr lang="en-US" sz="3200" dirty="0"/>
              <a:t>Technology</a:t>
            </a:r>
          </a:p>
          <a:p>
            <a:pPr marL="457200" indent="-457200">
              <a:buFont typeface="Arial" panose="020B0604020202020204" pitchFamily="34" charset="0"/>
              <a:buChar char="•"/>
            </a:pPr>
            <a:r>
              <a:rPr lang="en-US" sz="3600" dirty="0"/>
              <a:t>Targeted Marketing and Outreach Strategy</a:t>
            </a:r>
          </a:p>
          <a:p>
            <a:pPr marL="457200" indent="-457200">
              <a:buFont typeface="Arial" panose="020B0604020202020204" pitchFamily="34" charset="0"/>
              <a:buChar char="•"/>
            </a:pPr>
            <a:r>
              <a:rPr lang="en-US" sz="3600" dirty="0"/>
              <a:t>Increase on-campus and virtual events</a:t>
            </a:r>
          </a:p>
          <a:p>
            <a:pPr marL="457200" indent="-457200">
              <a:buFont typeface="Arial" panose="020B0604020202020204" pitchFamily="34" charset="0"/>
              <a:buChar char="•"/>
            </a:pPr>
            <a:r>
              <a:rPr lang="en-US" sz="3600" dirty="0"/>
              <a:t>MSPA Pathway Program </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600" dirty="0"/>
          </a:p>
        </p:txBody>
      </p:sp>
      <p:sp>
        <p:nvSpPr>
          <p:cNvPr id="4" name="Title 3"/>
          <p:cNvSpPr>
            <a:spLocks noGrp="1"/>
          </p:cNvSpPr>
          <p:nvPr>
            <p:ph type="title"/>
          </p:nvPr>
        </p:nvSpPr>
        <p:spPr>
          <a:xfrm>
            <a:off x="889000" y="1219200"/>
            <a:ext cx="10410825" cy="1397000"/>
          </a:xfrm>
        </p:spPr>
        <p:txBody>
          <a:bodyPr>
            <a:normAutofit/>
          </a:bodyPr>
          <a:lstStyle/>
          <a:p>
            <a:r>
              <a:rPr lang="en-US" dirty="0"/>
              <a:t>24-25 High Level Priorities</a:t>
            </a:r>
          </a:p>
        </p:txBody>
      </p:sp>
    </p:spTree>
    <p:extLst>
      <p:ext uri="{BB962C8B-B14F-4D97-AF65-F5344CB8AC3E}">
        <p14:creationId xmlns:p14="http://schemas.microsoft.com/office/powerpoint/2010/main" val="2878036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5EC51F-4A4A-4326-9333-CF600B293BE2}"/>
              </a:ext>
            </a:extLst>
          </p:cNvPr>
          <p:cNvSpPr>
            <a:spLocks noGrp="1"/>
          </p:cNvSpPr>
          <p:nvPr>
            <p:ph idx="1"/>
          </p:nvPr>
        </p:nvSpPr>
        <p:spPr/>
        <p:txBody>
          <a:bodyPr/>
          <a:lstStyle/>
          <a:p>
            <a:endParaRPr lang="en-US"/>
          </a:p>
        </p:txBody>
      </p:sp>
      <p:sp>
        <p:nvSpPr>
          <p:cNvPr id="3" name="Footer Placeholder 2">
            <a:extLst>
              <a:ext uri="{FF2B5EF4-FFF2-40B4-BE49-F238E27FC236}">
                <a16:creationId xmlns:a16="http://schemas.microsoft.com/office/drawing/2014/main" id="{D1D9E732-9D2F-424C-B5BA-023AE9E59A75}"/>
              </a:ext>
            </a:extLst>
          </p:cNvPr>
          <p:cNvSpPr>
            <a:spLocks noGrp="1"/>
          </p:cNvSpPr>
          <p:nvPr>
            <p:ph type="ftr" sz="quarter" idx="11"/>
          </p:nvPr>
        </p:nvSpPr>
        <p:spPr/>
        <p:txBody>
          <a:bodyPr/>
          <a:lstStyle/>
          <a:p>
            <a:endParaRPr lang="en-US" dirty="0"/>
          </a:p>
        </p:txBody>
      </p:sp>
      <p:sp>
        <p:nvSpPr>
          <p:cNvPr id="4" name="Title 3">
            <a:extLst>
              <a:ext uri="{FF2B5EF4-FFF2-40B4-BE49-F238E27FC236}">
                <a16:creationId xmlns:a16="http://schemas.microsoft.com/office/drawing/2014/main" id="{B2047645-4CBA-4C8D-A248-2BA8729BE733}"/>
              </a:ext>
            </a:extLst>
          </p:cNvPr>
          <p:cNvSpPr>
            <a:spLocks noGrp="1"/>
          </p:cNvSpPr>
          <p:nvPr>
            <p:ph type="title"/>
          </p:nvPr>
        </p:nvSpPr>
        <p:spPr/>
        <p:txBody>
          <a:bodyPr/>
          <a:lstStyle/>
          <a:p>
            <a:pPr algn="ctr"/>
            <a:r>
              <a:rPr lang="en-US" dirty="0"/>
              <a:t>Questions? </a:t>
            </a:r>
          </a:p>
        </p:txBody>
      </p:sp>
    </p:spTree>
    <p:extLst>
      <p:ext uri="{BB962C8B-B14F-4D97-AF65-F5344CB8AC3E}">
        <p14:creationId xmlns:p14="http://schemas.microsoft.com/office/powerpoint/2010/main" val="4024873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8999" y="2298699"/>
            <a:ext cx="10410825" cy="2193925"/>
          </a:xfrm>
        </p:spPr>
        <p:txBody>
          <a:bodyPr>
            <a:normAutofit/>
          </a:bodyPr>
          <a:lstStyle/>
          <a:p>
            <a:r>
              <a:rPr lang="en-US" dirty="0"/>
              <a:t>Welcome Back Raffle</a:t>
            </a:r>
          </a:p>
        </p:txBody>
      </p:sp>
      <p:sp>
        <p:nvSpPr>
          <p:cNvPr id="5" name="Subtitle 4"/>
          <p:cNvSpPr>
            <a:spLocks noGrp="1"/>
          </p:cNvSpPr>
          <p:nvPr>
            <p:ph type="subTitle" idx="13"/>
          </p:nvPr>
        </p:nvSpPr>
        <p:spPr>
          <a:xfrm>
            <a:off x="888999" y="4657725"/>
            <a:ext cx="10410826" cy="1743075"/>
          </a:xfrm>
        </p:spPr>
        <p:txBody>
          <a:bodyPr vert="horz" lIns="91440" tIns="45720" rIns="91440" bIns="45720" rtlCol="0" anchor="t">
            <a:normAutofit/>
          </a:bodyPr>
          <a:lstStyle/>
          <a:p>
            <a:r>
              <a:rPr lang="en-US" sz="2300" b="1" dirty="0"/>
              <a:t>Cheryl Merritt, Assistant Vice President and Chief Human Resources Officer</a:t>
            </a:r>
            <a:endParaRPr lang="en-US" sz="2300" b="1" dirty="0">
              <a:ea typeface="Roboto"/>
              <a:cs typeface="Roboto"/>
            </a:endParaRPr>
          </a:p>
          <a:p>
            <a:r>
              <a:rPr lang="en-US" sz="2300" b="1" dirty="0">
                <a:ea typeface="Roboto"/>
                <a:cs typeface="Roboto"/>
              </a:rPr>
              <a:t>Human Resources</a:t>
            </a:r>
          </a:p>
        </p:txBody>
      </p:sp>
    </p:spTree>
    <p:extLst>
      <p:ext uri="{BB962C8B-B14F-4D97-AF65-F5344CB8AC3E}">
        <p14:creationId xmlns:p14="http://schemas.microsoft.com/office/powerpoint/2010/main" val="3680614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bee wearing glasses and a white shirt&#10;&#10;Description automatically generated">
            <a:extLst>
              <a:ext uri="{FF2B5EF4-FFF2-40B4-BE49-F238E27FC236}">
                <a16:creationId xmlns:a16="http://schemas.microsoft.com/office/drawing/2014/main" id="{E2A44B90-A1BB-335E-DFFF-EEFB8C2AADF6}"/>
              </a:ext>
            </a:extLst>
          </p:cNvPr>
          <p:cNvPicPr>
            <a:picLocks noGrp="1" noChangeAspect="1"/>
          </p:cNvPicPr>
          <p:nvPr>
            <p:ph idx="1"/>
          </p:nvPr>
        </p:nvPicPr>
        <p:blipFill>
          <a:blip r:embed="rId2"/>
          <a:stretch>
            <a:fillRect/>
          </a:stretch>
        </p:blipFill>
        <p:spPr>
          <a:xfrm>
            <a:off x="4515504" y="2424112"/>
            <a:ext cx="2662518" cy="4114800"/>
          </a:xfrm>
        </p:spPr>
      </p:pic>
      <p:sp>
        <p:nvSpPr>
          <p:cNvPr id="3" name="Footer Placeholder 2">
            <a:extLst>
              <a:ext uri="{FF2B5EF4-FFF2-40B4-BE49-F238E27FC236}">
                <a16:creationId xmlns:a16="http://schemas.microsoft.com/office/drawing/2014/main" id="{D1D9E732-9D2F-424C-B5BA-023AE9E59A75}"/>
              </a:ext>
            </a:extLst>
          </p:cNvPr>
          <p:cNvSpPr>
            <a:spLocks noGrp="1"/>
          </p:cNvSpPr>
          <p:nvPr>
            <p:ph type="ftr" sz="quarter" idx="11"/>
          </p:nvPr>
        </p:nvSpPr>
        <p:spPr/>
        <p:txBody>
          <a:bodyPr/>
          <a:lstStyle/>
          <a:p>
            <a:endParaRPr lang="en-US" dirty="0"/>
          </a:p>
        </p:txBody>
      </p:sp>
      <p:sp>
        <p:nvSpPr>
          <p:cNvPr id="4" name="Title 3">
            <a:extLst>
              <a:ext uri="{FF2B5EF4-FFF2-40B4-BE49-F238E27FC236}">
                <a16:creationId xmlns:a16="http://schemas.microsoft.com/office/drawing/2014/main" id="{B2047645-4CBA-4C8D-A248-2BA8729BE733}"/>
              </a:ext>
            </a:extLst>
          </p:cNvPr>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228398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12119F59-4A4B-4E94-806E-6EB977912614}"/>
              </a:ext>
            </a:extLst>
          </p:cNvPr>
          <p:cNvSpPr txBox="1">
            <a:spLocks/>
          </p:cNvSpPr>
          <p:nvPr/>
        </p:nvSpPr>
        <p:spPr>
          <a:xfrm>
            <a:off x="556260" y="2076449"/>
            <a:ext cx="11074400" cy="4360817"/>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nSpc>
                <a:spcPct val="110000"/>
              </a:lnSpc>
              <a:spcBef>
                <a:spcPts val="0"/>
              </a:spcBef>
              <a:defRPr/>
            </a:pPr>
            <a:endParaRPr lang="en-US" b="1" dirty="0">
              <a:latin typeface="Roboto"/>
              <a:ea typeface="Roboto"/>
              <a:cs typeface="Roboto"/>
            </a:endParaRPr>
          </a:p>
          <a:p>
            <a:pPr marL="457200" indent="-457200">
              <a:lnSpc>
                <a:spcPct val="110000"/>
              </a:lnSpc>
              <a:spcBef>
                <a:spcPts val="0"/>
              </a:spcBef>
              <a:buChar char="•"/>
              <a:defRPr/>
            </a:pPr>
            <a:r>
              <a:rPr lang="en-US" sz="2000" b="1" dirty="0">
                <a:solidFill>
                  <a:srgbClr val="333333"/>
                </a:solidFill>
                <a:latin typeface="Roboto"/>
                <a:ea typeface="Roboto"/>
                <a:cs typeface="Roboto"/>
              </a:rPr>
              <a:t>Maria Simanjuntak, </a:t>
            </a:r>
            <a:r>
              <a:rPr lang="en-US" sz="2000" dirty="0">
                <a:solidFill>
                  <a:schemeClr val="tx2"/>
                </a:solidFill>
                <a:latin typeface="Roboto"/>
                <a:ea typeface="Roboto"/>
                <a:cs typeface="Roboto"/>
              </a:rPr>
              <a:t>Data Analyst – Hired: 7/15/2024</a:t>
            </a:r>
            <a:r>
              <a:rPr lang="en-US" sz="2000" dirty="0">
                <a:solidFill>
                  <a:srgbClr val="59595A"/>
                </a:solidFill>
                <a:latin typeface="Roboto"/>
                <a:ea typeface="Roboto"/>
                <a:cs typeface="Roboto"/>
              </a:rPr>
              <a:t> </a:t>
            </a:r>
          </a:p>
          <a:p>
            <a:pPr marL="457200" indent="-457200">
              <a:lnSpc>
                <a:spcPct val="110000"/>
              </a:lnSpc>
              <a:spcBef>
                <a:spcPts val="0"/>
              </a:spcBef>
              <a:buFont typeface="Arial" panose="020B0604020202020204" pitchFamily="34" charset="0"/>
              <a:buChar char="•"/>
              <a:defRPr/>
            </a:pPr>
            <a:endParaRPr lang="en-US" sz="2000" dirty="0">
              <a:solidFill>
                <a:srgbClr val="59595A"/>
              </a:solidFill>
              <a:latin typeface="Roboto"/>
              <a:ea typeface="Roboto"/>
              <a:cs typeface="Roboto"/>
            </a:endParaRPr>
          </a:p>
          <a:p>
            <a:pPr marL="457200" indent="-457200">
              <a:lnSpc>
                <a:spcPct val="110000"/>
              </a:lnSpc>
              <a:spcBef>
                <a:spcPts val="0"/>
              </a:spcBef>
              <a:buFont typeface="Arial" panose="020B0604020202020204" pitchFamily="34" charset="0"/>
              <a:buChar char="•"/>
              <a:defRPr/>
            </a:pPr>
            <a:r>
              <a:rPr lang="en-US" sz="2000" b="1" dirty="0">
                <a:latin typeface="Roboto"/>
                <a:ea typeface="Roboto"/>
                <a:cs typeface="Roboto"/>
              </a:rPr>
              <a:t>Yian Chen,</a:t>
            </a:r>
            <a:r>
              <a:rPr lang="en-US" sz="2000" b="1" dirty="0">
                <a:solidFill>
                  <a:srgbClr val="59595A"/>
                </a:solidFill>
                <a:latin typeface="Roboto"/>
                <a:ea typeface="Roboto"/>
                <a:cs typeface="Roboto"/>
              </a:rPr>
              <a:t> </a:t>
            </a:r>
            <a:r>
              <a:rPr lang="en-US" sz="2000" dirty="0">
                <a:solidFill>
                  <a:srgbClr val="59595A"/>
                </a:solidFill>
                <a:latin typeface="Roboto"/>
                <a:ea typeface="Roboto"/>
                <a:cs typeface="Roboto"/>
              </a:rPr>
              <a:t>Assistant Professor of Bioprocessing</a:t>
            </a:r>
            <a:r>
              <a:rPr lang="en-US" sz="2000" b="1" dirty="0">
                <a:solidFill>
                  <a:srgbClr val="59595A"/>
                </a:solidFill>
                <a:latin typeface="Roboto"/>
                <a:ea typeface="Roboto"/>
                <a:cs typeface="Roboto"/>
              </a:rPr>
              <a:t> </a:t>
            </a:r>
            <a:r>
              <a:rPr lang="en-US" sz="2000" dirty="0">
                <a:solidFill>
                  <a:srgbClr val="59595A"/>
                </a:solidFill>
                <a:latin typeface="Roboto"/>
                <a:ea typeface="Roboto"/>
                <a:cs typeface="Roboto"/>
              </a:rPr>
              <a:t> – Hired: 8/01/2024 </a:t>
            </a:r>
          </a:p>
          <a:p>
            <a:pPr marL="457200" indent="-457200">
              <a:lnSpc>
                <a:spcPct val="110000"/>
              </a:lnSpc>
              <a:spcBef>
                <a:spcPts val="0"/>
              </a:spcBef>
              <a:buFont typeface="Arial" panose="020B0604020202020204" pitchFamily="34" charset="0"/>
              <a:buChar char="•"/>
              <a:defRPr/>
            </a:pPr>
            <a:endParaRPr lang="en-US" sz="2000" dirty="0">
              <a:solidFill>
                <a:srgbClr val="59595A"/>
              </a:solidFill>
              <a:latin typeface="Roboto"/>
              <a:ea typeface="Roboto"/>
              <a:cs typeface="Roboto"/>
            </a:endParaRPr>
          </a:p>
          <a:p>
            <a:pPr marL="457200" indent="-457200">
              <a:lnSpc>
                <a:spcPct val="110000"/>
              </a:lnSpc>
              <a:spcBef>
                <a:spcPts val="0"/>
              </a:spcBef>
              <a:buFont typeface="Arial" panose="020B0604020202020204" pitchFamily="34" charset="0"/>
              <a:buChar char="•"/>
              <a:defRPr/>
            </a:pPr>
            <a:r>
              <a:rPr lang="en-US" sz="2000" b="1" dirty="0">
                <a:solidFill>
                  <a:srgbClr val="333333"/>
                </a:solidFill>
                <a:latin typeface="Roboto"/>
                <a:ea typeface="Roboto"/>
                <a:cs typeface="Roboto"/>
              </a:rPr>
              <a:t>Christine </a:t>
            </a:r>
            <a:r>
              <a:rPr lang="en-US" sz="2000" b="1" dirty="0" err="1">
                <a:solidFill>
                  <a:srgbClr val="333333"/>
                </a:solidFill>
                <a:latin typeface="Roboto"/>
                <a:ea typeface="Roboto"/>
                <a:cs typeface="Roboto"/>
              </a:rPr>
              <a:t>Ashikyan</a:t>
            </a:r>
            <a:r>
              <a:rPr lang="en-US" sz="2000" b="1" dirty="0">
                <a:solidFill>
                  <a:srgbClr val="333333"/>
                </a:solidFill>
                <a:latin typeface="Roboto"/>
                <a:ea typeface="Roboto"/>
                <a:cs typeface="Roboto"/>
              </a:rPr>
              <a:t>, </a:t>
            </a:r>
            <a:r>
              <a:rPr lang="en-US" sz="2000" dirty="0">
                <a:solidFill>
                  <a:schemeClr val="tx2"/>
                </a:solidFill>
                <a:latin typeface="Roboto"/>
                <a:ea typeface="Roboto"/>
                <a:cs typeface="Roboto"/>
              </a:rPr>
              <a:t>Director, Office of Research and Sponsored Projects </a:t>
            </a:r>
            <a:r>
              <a:rPr lang="en-US" sz="2000" dirty="0">
                <a:solidFill>
                  <a:srgbClr val="59595A"/>
                </a:solidFill>
                <a:latin typeface="Roboto"/>
                <a:ea typeface="Roboto"/>
                <a:cs typeface="Roboto"/>
              </a:rPr>
              <a:t>– Hired 8/12/2024</a:t>
            </a:r>
          </a:p>
          <a:p>
            <a:pPr marL="457200" indent="-457200">
              <a:lnSpc>
                <a:spcPct val="110000"/>
              </a:lnSpc>
              <a:spcBef>
                <a:spcPts val="0"/>
              </a:spcBef>
              <a:buFont typeface="Arial" panose="020B0604020202020204" pitchFamily="34" charset="0"/>
              <a:buChar char="•"/>
              <a:defRPr/>
            </a:pPr>
            <a:endParaRPr lang="en-US" sz="2000" dirty="0">
              <a:solidFill>
                <a:srgbClr val="59595A"/>
              </a:solidFill>
              <a:latin typeface="Roboto"/>
              <a:ea typeface="Roboto"/>
              <a:cs typeface="Roboto"/>
            </a:endParaRPr>
          </a:p>
          <a:p>
            <a:pPr marL="457200" indent="-457200">
              <a:lnSpc>
                <a:spcPct val="110000"/>
              </a:lnSpc>
              <a:spcBef>
                <a:spcPts val="0"/>
              </a:spcBef>
              <a:buFont typeface="Arial" panose="020B0604020202020204" pitchFamily="34" charset="0"/>
              <a:buChar char="•"/>
              <a:defRPr/>
            </a:pPr>
            <a:r>
              <a:rPr lang="en-US" sz="2000" b="1" dirty="0">
                <a:solidFill>
                  <a:srgbClr val="333333"/>
                </a:solidFill>
                <a:latin typeface="Roboto"/>
                <a:ea typeface="Roboto"/>
                <a:cs typeface="Roboto"/>
              </a:rPr>
              <a:t>Solomon Iyasere,</a:t>
            </a:r>
            <a:r>
              <a:rPr lang="en-US" sz="2000" b="1" dirty="0">
                <a:solidFill>
                  <a:schemeClr val="tx2"/>
                </a:solidFill>
                <a:latin typeface="Roboto"/>
                <a:ea typeface="Roboto"/>
                <a:cs typeface="Roboto"/>
              </a:rPr>
              <a:t> </a:t>
            </a:r>
            <a:r>
              <a:rPr lang="en-US" sz="2000" dirty="0">
                <a:solidFill>
                  <a:schemeClr val="tx2"/>
                </a:solidFill>
                <a:latin typeface="Roboto"/>
                <a:ea typeface="Roboto"/>
                <a:cs typeface="Roboto"/>
              </a:rPr>
              <a:t>Director of Corporate Partnerships </a:t>
            </a:r>
            <a:r>
              <a:rPr lang="en-US" sz="2000" dirty="0">
                <a:solidFill>
                  <a:srgbClr val="59595A"/>
                </a:solidFill>
                <a:latin typeface="Roboto"/>
                <a:ea typeface="Roboto"/>
                <a:cs typeface="Roboto"/>
              </a:rPr>
              <a:t>– Hired 8/19/2024 </a:t>
            </a:r>
          </a:p>
          <a:p>
            <a:pPr marL="457200" indent="-457200">
              <a:lnSpc>
                <a:spcPct val="110000"/>
              </a:lnSpc>
              <a:spcBef>
                <a:spcPts val="0"/>
              </a:spcBef>
              <a:buFont typeface="Arial" panose="020B0604020202020204" pitchFamily="34" charset="0"/>
              <a:buChar char="•"/>
              <a:defRPr/>
            </a:pPr>
            <a:endParaRPr lang="en-US" sz="2000" dirty="0">
              <a:solidFill>
                <a:srgbClr val="59595A"/>
              </a:solidFill>
              <a:latin typeface="Roboto"/>
              <a:ea typeface="Roboto"/>
              <a:cs typeface="Roboto"/>
            </a:endParaRPr>
          </a:p>
          <a:p>
            <a:pPr marL="457200" indent="-457200">
              <a:lnSpc>
                <a:spcPct val="110000"/>
              </a:lnSpc>
              <a:spcBef>
                <a:spcPts val="0"/>
              </a:spcBef>
              <a:buFont typeface="Arial" panose="020B0604020202020204" pitchFamily="34" charset="0"/>
              <a:buChar char="•"/>
              <a:defRPr/>
            </a:pPr>
            <a:r>
              <a:rPr lang="en-US" sz="2000" b="1" dirty="0">
                <a:latin typeface="Roboto"/>
                <a:ea typeface="Roboto"/>
                <a:cs typeface="Roboto"/>
              </a:rPr>
              <a:t>Lohini Reddy Gangireddy</a:t>
            </a:r>
            <a:r>
              <a:rPr kumimoji="0" lang="en-US" sz="2000" b="1" i="0" u="none" strike="noStrike" kern="1200" cap="none" spc="0" normalizeH="0" baseline="0" noProof="0" dirty="0">
                <a:ln>
                  <a:noFill/>
                </a:ln>
                <a:effectLst/>
                <a:uLnTx/>
                <a:uFillTx/>
                <a:latin typeface="Roboto"/>
                <a:ea typeface="Roboto"/>
                <a:cs typeface="Roboto"/>
              </a:rPr>
              <a:t>,</a:t>
            </a:r>
            <a:r>
              <a:rPr lang="en-US" sz="2000" dirty="0">
                <a:solidFill>
                  <a:schemeClr val="tx2"/>
                </a:solidFill>
                <a:latin typeface="Roboto"/>
                <a:ea typeface="Roboto"/>
                <a:cs typeface="Arial"/>
              </a:rPr>
              <a:t> Administrative Assistant, Office of Experiential Education</a:t>
            </a:r>
            <a:r>
              <a:rPr lang="en-US" sz="2000" dirty="0">
                <a:solidFill>
                  <a:schemeClr val="tx2"/>
                </a:solidFill>
                <a:latin typeface="Roboto"/>
                <a:ea typeface="Roboto"/>
                <a:cs typeface="Roboto"/>
              </a:rPr>
              <a:t> </a:t>
            </a:r>
            <a:r>
              <a:rPr kumimoji="0" lang="en-US" sz="2000" b="0" i="0" u="none" strike="noStrike" kern="1200" cap="none" spc="0" normalizeH="0" baseline="0" noProof="0" dirty="0">
                <a:ln>
                  <a:noFill/>
                </a:ln>
                <a:solidFill>
                  <a:schemeClr val="tx2"/>
                </a:solidFill>
                <a:effectLst/>
                <a:uLnTx/>
                <a:uFillTx/>
                <a:latin typeface="Roboto"/>
                <a:ea typeface="Roboto"/>
                <a:cs typeface="Roboto"/>
              </a:rPr>
              <a:t>– </a:t>
            </a:r>
            <a:r>
              <a:rPr kumimoji="0" lang="en-US" sz="2000" b="0" i="0" u="none" strike="noStrike" kern="1200" cap="none" spc="0" normalizeH="0" baseline="0" noProof="0" dirty="0">
                <a:ln>
                  <a:noFill/>
                </a:ln>
                <a:solidFill>
                  <a:srgbClr val="59595A"/>
                </a:solidFill>
                <a:effectLst/>
                <a:uLnTx/>
                <a:uFillTx/>
                <a:latin typeface="Roboto"/>
                <a:ea typeface="Roboto"/>
                <a:cs typeface="Roboto"/>
              </a:rPr>
              <a:t>Hired: </a:t>
            </a:r>
            <a:r>
              <a:rPr lang="en-US" sz="2000" dirty="0">
                <a:solidFill>
                  <a:srgbClr val="59595A"/>
                </a:solidFill>
                <a:latin typeface="Roboto"/>
                <a:ea typeface="Roboto"/>
                <a:cs typeface="Roboto"/>
              </a:rPr>
              <a:t>8/19/2024 </a:t>
            </a:r>
            <a:endParaRPr lang="en-US" sz="2000" b="1" dirty="0">
              <a:solidFill>
                <a:srgbClr val="59595A"/>
              </a:solidFill>
              <a:latin typeface="Roboto"/>
              <a:ea typeface="Roboto"/>
              <a:cs typeface="Roboto"/>
            </a:endParaRPr>
          </a:p>
          <a:p>
            <a:pPr marL="457200" indent="-457200">
              <a:lnSpc>
                <a:spcPct val="110000"/>
              </a:lnSpc>
              <a:spcBef>
                <a:spcPts val="0"/>
              </a:spcBef>
              <a:buFont typeface="Arial" panose="020B0604020202020204" pitchFamily="34" charset="0"/>
              <a:buChar char="•"/>
              <a:defRPr/>
            </a:pPr>
            <a:endParaRPr lang="en-US" sz="2000" dirty="0">
              <a:solidFill>
                <a:srgbClr val="59595A"/>
              </a:solidFill>
              <a:latin typeface="Roboto"/>
              <a:ea typeface="Roboto"/>
              <a:cs typeface="Roboto"/>
            </a:endParaRPr>
          </a:p>
          <a:p>
            <a:pPr marL="457200" indent="-457200">
              <a:lnSpc>
                <a:spcPct val="110000"/>
              </a:lnSpc>
              <a:spcBef>
                <a:spcPts val="0"/>
              </a:spcBef>
              <a:buFont typeface="Arial" panose="020B0604020202020204" pitchFamily="34" charset="0"/>
              <a:buChar char="•"/>
              <a:defRPr/>
            </a:pPr>
            <a:r>
              <a:rPr lang="en-US" sz="2000" b="1" dirty="0">
                <a:latin typeface="Roboto"/>
                <a:ea typeface="Roboto"/>
                <a:cs typeface="Roboto"/>
              </a:rPr>
              <a:t>Marisa Torres</a:t>
            </a:r>
            <a:r>
              <a:rPr kumimoji="0" lang="en-US" sz="2000" b="1" i="0" u="none" strike="noStrike" kern="1200" cap="none" spc="0" normalizeH="0" baseline="0" noProof="0" dirty="0">
                <a:ln>
                  <a:noFill/>
                </a:ln>
                <a:effectLst/>
                <a:uLnTx/>
                <a:uFillTx/>
                <a:latin typeface="Roboto"/>
                <a:ea typeface="Roboto"/>
                <a:cs typeface="Roboto"/>
              </a:rPr>
              <a:t>,</a:t>
            </a:r>
            <a:r>
              <a:rPr lang="en-US" sz="2000" b="1" dirty="0">
                <a:solidFill>
                  <a:srgbClr val="59595A"/>
                </a:solidFill>
                <a:latin typeface="Roboto"/>
                <a:ea typeface="Roboto"/>
                <a:cs typeface="Roboto"/>
              </a:rPr>
              <a:t> </a:t>
            </a:r>
            <a:r>
              <a:rPr lang="en-US" sz="2000" dirty="0">
                <a:solidFill>
                  <a:srgbClr val="59595A"/>
                </a:solidFill>
                <a:latin typeface="Roboto"/>
                <a:ea typeface="Roboto"/>
                <a:cs typeface="Roboto"/>
              </a:rPr>
              <a:t>Administrative Coordinator</a:t>
            </a:r>
            <a:r>
              <a:rPr lang="en-US" sz="2000" b="1" dirty="0">
                <a:solidFill>
                  <a:srgbClr val="59595A"/>
                </a:solidFill>
                <a:latin typeface="Roboto"/>
                <a:ea typeface="Roboto"/>
                <a:cs typeface="Roboto"/>
              </a:rPr>
              <a:t> </a:t>
            </a:r>
            <a:r>
              <a:rPr lang="en-US" sz="2000" dirty="0">
                <a:solidFill>
                  <a:srgbClr val="59595A"/>
                </a:solidFill>
                <a:latin typeface="Roboto"/>
                <a:ea typeface="Roboto"/>
                <a:cs typeface="Roboto"/>
              </a:rPr>
              <a:t> </a:t>
            </a:r>
            <a:r>
              <a:rPr kumimoji="0" lang="en-US" sz="2000" b="0" i="0" u="none" strike="noStrike" kern="1200" cap="none" spc="0" normalizeH="0" baseline="0" noProof="0" dirty="0">
                <a:ln>
                  <a:noFill/>
                </a:ln>
                <a:solidFill>
                  <a:srgbClr val="59595A"/>
                </a:solidFill>
                <a:effectLst/>
                <a:uLnTx/>
                <a:uFillTx/>
                <a:latin typeface="Roboto"/>
                <a:ea typeface="Roboto"/>
                <a:cs typeface="Roboto"/>
              </a:rPr>
              <a:t>– Hired: </a:t>
            </a:r>
            <a:r>
              <a:rPr lang="en-US" sz="2000" dirty="0">
                <a:solidFill>
                  <a:srgbClr val="59595A"/>
                </a:solidFill>
                <a:latin typeface="Roboto"/>
                <a:ea typeface="Roboto"/>
                <a:cs typeface="Roboto"/>
              </a:rPr>
              <a:t>8/20/2024  </a:t>
            </a:r>
            <a:endParaRPr lang="en-US" sz="2000" b="1" dirty="0">
              <a:solidFill>
                <a:srgbClr val="59595A"/>
              </a:solidFill>
              <a:latin typeface="Roboto"/>
              <a:ea typeface="Roboto"/>
              <a:cs typeface="Roboto"/>
            </a:endParaRPr>
          </a:p>
          <a:p>
            <a:pPr marL="457200" marR="0" lvl="0" indent="-457200" algn="l" defTabSz="914400">
              <a:lnSpc>
                <a:spcPct val="110000"/>
              </a:lnSpc>
              <a:spcBef>
                <a:spcPts val="0"/>
              </a:spcBef>
              <a:spcAft>
                <a:spcPts val="0"/>
              </a:spcAft>
              <a:buClrTx/>
              <a:buSzTx/>
              <a:buFont typeface="Arial,Sans-Serif" panose="020B0604020202020204" pitchFamily="34" charset="0"/>
              <a:buChar char="•"/>
              <a:tabLst/>
              <a:defRPr/>
            </a:pPr>
            <a:endParaRPr lang="en-US" sz="2000" i="0" u="none" strike="noStrike" kern="1200" cap="none" spc="0" normalizeH="0" baseline="0" noProof="0" dirty="0">
              <a:ln>
                <a:noFill/>
              </a:ln>
              <a:solidFill>
                <a:srgbClr val="59595A"/>
              </a:solidFill>
              <a:effectLst/>
              <a:uLnTx/>
              <a:uFillTx/>
              <a:latin typeface="Roboto"/>
              <a:ea typeface="Roboto"/>
              <a:cs typeface="Roboto"/>
            </a:endParaRPr>
          </a:p>
          <a:p>
            <a:pPr marL="457200" indent="-457200">
              <a:lnSpc>
                <a:spcPct val="110000"/>
              </a:lnSpc>
              <a:spcBef>
                <a:spcPts val="0"/>
              </a:spcBef>
              <a:buFont typeface="Arial,Sans-Serif" panose="020B0604020202020204" pitchFamily="34" charset="0"/>
              <a:buChar char="•"/>
              <a:defRPr/>
            </a:pPr>
            <a:r>
              <a:rPr lang="en-US" sz="2000" b="1" dirty="0">
                <a:solidFill>
                  <a:srgbClr val="333333"/>
                </a:solidFill>
                <a:latin typeface="Roboto"/>
                <a:ea typeface="Roboto"/>
                <a:cs typeface="Roboto"/>
              </a:rPr>
              <a:t>Puja Patel,</a:t>
            </a:r>
            <a:r>
              <a:rPr lang="en-US" sz="2000" b="1" dirty="0">
                <a:solidFill>
                  <a:schemeClr val="tx2"/>
                </a:solidFill>
                <a:latin typeface="Roboto"/>
                <a:ea typeface="Roboto"/>
                <a:cs typeface="Roboto"/>
              </a:rPr>
              <a:t> </a:t>
            </a:r>
            <a:r>
              <a:rPr lang="en-US" sz="2000" dirty="0">
                <a:solidFill>
                  <a:schemeClr val="tx2"/>
                </a:solidFill>
                <a:latin typeface="Roboto"/>
                <a:ea typeface="Roboto"/>
                <a:cs typeface="Roboto"/>
              </a:rPr>
              <a:t> Assistant Professor, Clinical Sciences</a:t>
            </a:r>
            <a:r>
              <a:rPr lang="en-US" sz="2000" dirty="0">
                <a:solidFill>
                  <a:srgbClr val="59595A"/>
                </a:solidFill>
                <a:latin typeface="Roboto"/>
                <a:ea typeface="Roboto"/>
                <a:cs typeface="Roboto"/>
              </a:rPr>
              <a:t>– Hired 9/01/2024 </a:t>
            </a:r>
          </a:p>
          <a:p>
            <a:pPr marL="457200" indent="-457200">
              <a:lnSpc>
                <a:spcPct val="110000"/>
              </a:lnSpc>
              <a:spcBef>
                <a:spcPts val="0"/>
              </a:spcBef>
              <a:buFont typeface="Arial,Sans-Serif" panose="020B0604020202020204" pitchFamily="34" charset="0"/>
              <a:buChar char="•"/>
              <a:defRPr/>
            </a:pPr>
            <a:endParaRPr lang="en-US" sz="2000" dirty="0">
              <a:solidFill>
                <a:srgbClr val="59595A"/>
              </a:solidFill>
              <a:latin typeface="Roboto"/>
              <a:ea typeface="Roboto"/>
              <a:cs typeface="Roboto"/>
            </a:endParaRPr>
          </a:p>
          <a:p>
            <a:pPr marL="457200" indent="-457200">
              <a:lnSpc>
                <a:spcPct val="110000"/>
              </a:lnSpc>
              <a:spcBef>
                <a:spcPts val="0"/>
              </a:spcBef>
              <a:buFont typeface="Arial,Sans-Serif" panose="020B0604020202020204" pitchFamily="34" charset="0"/>
              <a:buChar char="•"/>
              <a:defRPr/>
            </a:pPr>
            <a:r>
              <a:rPr lang="en-US" sz="2000" b="1" dirty="0" err="1">
                <a:latin typeface="Roboto"/>
                <a:ea typeface="Roboto"/>
                <a:cs typeface="Roboto"/>
              </a:rPr>
              <a:t>Jungyeon</a:t>
            </a:r>
            <a:r>
              <a:rPr lang="en-US" sz="2000" b="1" dirty="0">
                <a:latin typeface="Roboto"/>
                <a:ea typeface="Roboto"/>
                <a:cs typeface="Roboto"/>
              </a:rPr>
              <a:t> Moon,</a:t>
            </a:r>
            <a:r>
              <a:rPr lang="en-US" sz="2000" b="1" dirty="0">
                <a:solidFill>
                  <a:srgbClr val="59595A"/>
                </a:solidFill>
                <a:latin typeface="Roboto"/>
                <a:ea typeface="Roboto"/>
                <a:cs typeface="Roboto"/>
              </a:rPr>
              <a:t> </a:t>
            </a:r>
            <a:r>
              <a:rPr lang="en-US" sz="2000" dirty="0">
                <a:solidFill>
                  <a:srgbClr val="59595A"/>
                </a:solidFill>
                <a:latin typeface="Roboto"/>
                <a:ea typeface="Roboto"/>
                <a:cs typeface="Roboto"/>
              </a:rPr>
              <a:t>Assistant Professor, Clinical Sciences– Hired: 9/01/2024</a:t>
            </a:r>
            <a:endParaRPr lang="en-US" sz="2000" dirty="0">
              <a:solidFill>
                <a:srgbClr val="333333"/>
              </a:solidFill>
              <a:latin typeface="Roboto"/>
              <a:ea typeface="Roboto"/>
              <a:cs typeface="Roboto"/>
            </a:endParaRPr>
          </a:p>
          <a:p>
            <a:pPr marL="457200" marR="0" lvl="0" indent="-457200" algn="l" defTabSz="914400">
              <a:lnSpc>
                <a:spcPct val="110000"/>
              </a:lnSpc>
              <a:spcBef>
                <a:spcPts val="0"/>
              </a:spcBef>
              <a:spcAft>
                <a:spcPts val="0"/>
              </a:spcAft>
              <a:buClrTx/>
              <a:buSzTx/>
              <a:buFont typeface="Arial,Sans-Serif" panose="020B0604020202020204" pitchFamily="34" charset="0"/>
              <a:buChar char="•"/>
              <a:tabLst/>
              <a:defRPr/>
            </a:pPr>
            <a:endParaRPr lang="en-US" sz="2000" i="0" u="none" strike="noStrike" kern="1200" cap="none" spc="0" normalizeH="0" baseline="0" noProof="0" dirty="0">
              <a:ln>
                <a:noFill/>
              </a:ln>
              <a:solidFill>
                <a:srgbClr val="59595A"/>
              </a:solidFill>
              <a:effectLst/>
              <a:uLnTx/>
              <a:uFillTx/>
              <a:latin typeface="Roboto"/>
              <a:ea typeface="Roboto"/>
              <a:cs typeface="Roboto"/>
            </a:endParaRPr>
          </a:p>
          <a:p>
            <a:pPr marL="457200" marR="0" lvl="0" indent="-457200" algn="l" defTabSz="914400" rtl="0" eaLnBrk="1" fontAlgn="auto" latinLnBrk="0" hangingPunct="1">
              <a:lnSpc>
                <a:spcPct val="110000"/>
              </a:lnSpc>
              <a:spcBef>
                <a:spcPts val="0"/>
              </a:spcBef>
              <a:spcAft>
                <a:spcPts val="0"/>
              </a:spcAft>
              <a:buClrTx/>
              <a:buSzTx/>
              <a:buChar char="•"/>
              <a:tabLst/>
              <a:defRPr/>
            </a:pPr>
            <a:endParaRPr lang="en-US" b="1" i="0" u="none" strike="noStrike" kern="1200" cap="none" spc="0" normalizeH="0" baseline="0" noProof="0" dirty="0">
              <a:ln>
                <a:noFill/>
              </a:ln>
              <a:solidFill>
                <a:srgbClr val="59595A"/>
              </a:solidFill>
              <a:effectLst/>
              <a:uLnTx/>
              <a:uFillTx/>
              <a:latin typeface="Roboto"/>
              <a:ea typeface="Roboto"/>
              <a:cs typeface="Roboto"/>
            </a:endParaRPr>
          </a:p>
          <a:p>
            <a:pPr marL="457200" indent="-457200">
              <a:lnSpc>
                <a:spcPct val="110000"/>
              </a:lnSpc>
              <a:spcBef>
                <a:spcPts val="0"/>
              </a:spcBef>
              <a:buChar char="•"/>
              <a:defRPr/>
            </a:pPr>
            <a:endParaRPr lang="en-US" sz="800" dirty="0">
              <a:solidFill>
                <a:srgbClr val="59595A"/>
              </a:solidFill>
              <a:latin typeface="Roboto"/>
              <a:ea typeface="Roboto"/>
              <a:cs typeface="Roboto"/>
            </a:endParaRPr>
          </a:p>
          <a:p>
            <a:pPr>
              <a:lnSpc>
                <a:spcPct val="110000"/>
              </a:lnSpc>
              <a:spcBef>
                <a:spcPts val="0"/>
              </a:spcBef>
              <a:defRPr/>
            </a:pPr>
            <a:endParaRPr lang="en-US" sz="2200" dirty="0">
              <a:solidFill>
                <a:srgbClr val="59595A"/>
              </a:solidFill>
              <a:latin typeface="Roboto"/>
              <a:ea typeface="Roboto"/>
              <a:cs typeface="Roboto"/>
            </a:endParaRPr>
          </a:p>
          <a:p>
            <a:pPr marL="457200" indent="-457200">
              <a:buFont typeface="Wingdings" panose="05000000000000000000" pitchFamily="2" charset="2"/>
              <a:buChar char="§"/>
              <a:defRPr/>
            </a:pPr>
            <a:endParaRPr lang="en-US" sz="3200" dirty="0">
              <a:solidFill>
                <a:srgbClr val="59595A"/>
              </a:solidFill>
              <a:latin typeface="Roboto"/>
              <a:ea typeface="Roboto"/>
              <a:cs typeface="Roboto"/>
            </a:endParaRPr>
          </a:p>
          <a:p>
            <a:pPr marL="457200" indent="-457200">
              <a:buFont typeface="Wingdings" panose="05000000000000000000" pitchFamily="2" charset="2"/>
              <a:buChar char="§"/>
              <a:defRPr/>
            </a:pPr>
            <a:endParaRPr lang="en-US" dirty="0">
              <a:solidFill>
                <a:srgbClr val="59595A"/>
              </a:solidFill>
              <a:latin typeface="Roboto"/>
              <a:ea typeface="Roboto"/>
              <a:cs typeface="Roboto"/>
            </a:endParaRPr>
          </a:p>
          <a:p>
            <a:pPr>
              <a:defRPr/>
            </a:pPr>
            <a:endParaRPr lang="en-US" dirty="0">
              <a:solidFill>
                <a:srgbClr val="333333"/>
              </a:solidFill>
              <a:latin typeface="Roboto"/>
              <a:ea typeface="Roboto"/>
              <a:cs typeface="Roboto"/>
            </a:endParaRPr>
          </a:p>
        </p:txBody>
      </p:sp>
      <p:sp>
        <p:nvSpPr>
          <p:cNvPr id="7" name="Title 3">
            <a:extLst>
              <a:ext uri="{FF2B5EF4-FFF2-40B4-BE49-F238E27FC236}">
                <a16:creationId xmlns:a16="http://schemas.microsoft.com/office/drawing/2014/main" id="{C03DDBF6-A3C2-4AAE-837C-0FF9EE4C1ECE}"/>
              </a:ext>
            </a:extLst>
          </p:cNvPr>
          <p:cNvSpPr>
            <a:spLocks noGrp="1"/>
          </p:cNvSpPr>
          <p:nvPr>
            <p:ph type="title"/>
          </p:nvPr>
        </p:nvSpPr>
        <p:spPr>
          <a:xfrm>
            <a:off x="746760" y="1143000"/>
            <a:ext cx="10410825" cy="1397000"/>
          </a:xfrm>
        </p:spPr>
        <p:txBody>
          <a:bodyPr/>
          <a:lstStyle/>
          <a:p>
            <a:r>
              <a:rPr lang="en-US" dirty="0"/>
              <a:t>Welcome New Staff &amp; Faculty!</a:t>
            </a:r>
          </a:p>
        </p:txBody>
      </p:sp>
    </p:spTree>
    <p:extLst>
      <p:ext uri="{BB962C8B-B14F-4D97-AF65-F5344CB8AC3E}">
        <p14:creationId xmlns:p14="http://schemas.microsoft.com/office/powerpoint/2010/main" val="264633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5273F102-410E-47C3-AB3F-C4862E61336F}"/>
              </a:ext>
            </a:extLst>
          </p:cNvPr>
          <p:cNvSpPr>
            <a:spLocks noGrp="1"/>
          </p:cNvSpPr>
          <p:nvPr>
            <p:ph type="title"/>
          </p:nvPr>
        </p:nvSpPr>
        <p:spPr>
          <a:xfrm>
            <a:off x="896434" y="2332037"/>
            <a:ext cx="10410825" cy="2193925"/>
          </a:xfrm>
        </p:spPr>
        <p:txBody>
          <a:bodyPr>
            <a:normAutofit/>
          </a:bodyPr>
          <a:lstStyle/>
          <a:p>
            <a:r>
              <a:rPr lang="en-US" dirty="0"/>
              <a:t>Welcome New Faculty &amp; Staff</a:t>
            </a:r>
          </a:p>
        </p:txBody>
      </p:sp>
      <p:sp>
        <p:nvSpPr>
          <p:cNvPr id="9" name="Subtitle 4">
            <a:extLst>
              <a:ext uri="{FF2B5EF4-FFF2-40B4-BE49-F238E27FC236}">
                <a16:creationId xmlns:a16="http://schemas.microsoft.com/office/drawing/2014/main" id="{218F57EA-71AC-407F-B4FD-6230402FAD81}"/>
              </a:ext>
            </a:extLst>
          </p:cNvPr>
          <p:cNvSpPr txBox="1">
            <a:spLocks/>
          </p:cNvSpPr>
          <p:nvPr/>
        </p:nvSpPr>
        <p:spPr>
          <a:xfrm>
            <a:off x="888999" y="4657725"/>
            <a:ext cx="10410826" cy="6223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baseline="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baseline="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baseline="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b="1" dirty="0">
                <a:solidFill>
                  <a:schemeClr val="tx1"/>
                </a:solidFill>
                <a:ea typeface="Roboto"/>
                <a:cs typeface="Roboto"/>
              </a:rPr>
              <a:t>Matt Madrid, Vice President of Admissions and Enrollment Management</a:t>
            </a:r>
          </a:p>
        </p:txBody>
      </p:sp>
    </p:spTree>
    <p:extLst>
      <p:ext uri="{BB962C8B-B14F-4D97-AF65-F5344CB8AC3E}">
        <p14:creationId xmlns:p14="http://schemas.microsoft.com/office/powerpoint/2010/main" val="237607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12119F59-4A4B-4E94-806E-6EB977912614}"/>
              </a:ext>
            </a:extLst>
          </p:cNvPr>
          <p:cNvSpPr txBox="1">
            <a:spLocks/>
          </p:cNvSpPr>
          <p:nvPr/>
        </p:nvSpPr>
        <p:spPr>
          <a:xfrm>
            <a:off x="556260" y="2276474"/>
            <a:ext cx="11074400" cy="436081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nSpc>
                <a:spcPct val="110000"/>
              </a:lnSpc>
              <a:spcBef>
                <a:spcPts val="0"/>
              </a:spcBef>
              <a:defRPr/>
            </a:pPr>
            <a:endParaRPr lang="en-US" b="1" dirty="0">
              <a:latin typeface="Roboto"/>
              <a:ea typeface="Roboto"/>
              <a:cs typeface="Roboto"/>
            </a:endParaRPr>
          </a:p>
          <a:p>
            <a:pPr marL="457200" indent="-457200">
              <a:lnSpc>
                <a:spcPct val="110000"/>
              </a:lnSpc>
              <a:spcBef>
                <a:spcPts val="0"/>
              </a:spcBef>
              <a:buChar char="•"/>
              <a:defRPr/>
            </a:pPr>
            <a:r>
              <a:rPr lang="en-US" sz="2000" b="1" dirty="0">
                <a:solidFill>
                  <a:srgbClr val="333333"/>
                </a:solidFill>
                <a:latin typeface="Roboto"/>
                <a:ea typeface="Roboto"/>
                <a:cs typeface="Roboto"/>
              </a:rPr>
              <a:t>Peter Lujan, </a:t>
            </a:r>
            <a:r>
              <a:rPr lang="en-US" sz="2000" dirty="0">
                <a:solidFill>
                  <a:schemeClr val="tx2"/>
                </a:solidFill>
                <a:latin typeface="Roboto"/>
                <a:ea typeface="Roboto"/>
                <a:cs typeface="Roboto"/>
              </a:rPr>
              <a:t>Director of Admissions – Hired: 9/03/2024</a:t>
            </a:r>
            <a:r>
              <a:rPr lang="en-US" sz="2000" dirty="0">
                <a:solidFill>
                  <a:srgbClr val="59595A"/>
                </a:solidFill>
                <a:latin typeface="Roboto"/>
                <a:ea typeface="Roboto"/>
                <a:cs typeface="Roboto"/>
              </a:rPr>
              <a:t> </a:t>
            </a:r>
          </a:p>
          <a:p>
            <a:pPr marL="457200" indent="-457200">
              <a:lnSpc>
                <a:spcPct val="110000"/>
              </a:lnSpc>
              <a:spcBef>
                <a:spcPts val="0"/>
              </a:spcBef>
              <a:buFont typeface="Arial" panose="020B0604020202020204" pitchFamily="34" charset="0"/>
              <a:buChar char="•"/>
              <a:defRPr/>
            </a:pPr>
            <a:endParaRPr lang="en-US" sz="2000" dirty="0">
              <a:solidFill>
                <a:srgbClr val="59595A"/>
              </a:solidFill>
              <a:latin typeface="Roboto"/>
              <a:ea typeface="Roboto"/>
              <a:cs typeface="Roboto"/>
            </a:endParaRPr>
          </a:p>
          <a:p>
            <a:pPr marL="457200" indent="-457200">
              <a:lnSpc>
                <a:spcPct val="110000"/>
              </a:lnSpc>
              <a:spcBef>
                <a:spcPts val="0"/>
              </a:spcBef>
              <a:buFont typeface="Arial" panose="020B0604020202020204" pitchFamily="34" charset="0"/>
              <a:buChar char="•"/>
              <a:defRPr/>
            </a:pPr>
            <a:endParaRPr lang="en-US" sz="2000">
              <a:solidFill>
                <a:srgbClr val="59595A"/>
              </a:solidFill>
              <a:latin typeface="Roboto"/>
              <a:ea typeface="Roboto"/>
              <a:cs typeface="Roboto"/>
            </a:endParaRPr>
          </a:p>
          <a:p>
            <a:pPr marL="457200" marR="0" lvl="0" indent="-457200" algn="l" defTabSz="914400">
              <a:lnSpc>
                <a:spcPct val="110000"/>
              </a:lnSpc>
              <a:spcBef>
                <a:spcPts val="0"/>
              </a:spcBef>
              <a:spcAft>
                <a:spcPts val="0"/>
              </a:spcAft>
              <a:buClrTx/>
              <a:buSzTx/>
              <a:buFont typeface="Arial,Sans-Serif" panose="020B0604020202020204" pitchFamily="34" charset="0"/>
              <a:buChar char="•"/>
              <a:tabLst/>
              <a:defRPr/>
            </a:pPr>
            <a:endParaRPr lang="en-US" sz="2000" i="0" u="none" strike="noStrike" kern="1200" cap="none" spc="0" normalizeH="0" baseline="0" noProof="0" dirty="0">
              <a:ln>
                <a:noFill/>
              </a:ln>
              <a:solidFill>
                <a:srgbClr val="59595A"/>
              </a:solidFill>
              <a:effectLst/>
              <a:uLnTx/>
              <a:uFillTx/>
              <a:latin typeface="Roboto"/>
              <a:ea typeface="Roboto"/>
              <a:cs typeface="Roboto"/>
            </a:endParaRPr>
          </a:p>
          <a:p>
            <a:pPr marL="457200" marR="0" lvl="0" indent="-457200" algn="l" defTabSz="914400" rtl="0" eaLnBrk="1" fontAlgn="auto" latinLnBrk="0" hangingPunct="1">
              <a:lnSpc>
                <a:spcPct val="110000"/>
              </a:lnSpc>
              <a:spcBef>
                <a:spcPts val="0"/>
              </a:spcBef>
              <a:spcAft>
                <a:spcPts val="0"/>
              </a:spcAft>
              <a:buClrTx/>
              <a:buSzTx/>
              <a:buChar char="•"/>
              <a:tabLst/>
              <a:defRPr/>
            </a:pPr>
            <a:endParaRPr lang="en-US" b="1" i="0" u="none" strike="noStrike" kern="1200" cap="none" spc="0" normalizeH="0" baseline="0" noProof="0" dirty="0">
              <a:ln>
                <a:noFill/>
              </a:ln>
              <a:solidFill>
                <a:srgbClr val="59595A"/>
              </a:solidFill>
              <a:effectLst/>
              <a:uLnTx/>
              <a:uFillTx/>
              <a:latin typeface="Roboto"/>
              <a:ea typeface="Roboto"/>
              <a:cs typeface="Roboto"/>
            </a:endParaRPr>
          </a:p>
          <a:p>
            <a:pPr marL="457200" indent="-457200">
              <a:lnSpc>
                <a:spcPct val="110000"/>
              </a:lnSpc>
              <a:spcBef>
                <a:spcPts val="0"/>
              </a:spcBef>
              <a:buChar char="•"/>
              <a:defRPr/>
            </a:pPr>
            <a:endParaRPr lang="en-US" sz="800" dirty="0">
              <a:solidFill>
                <a:srgbClr val="59595A"/>
              </a:solidFill>
              <a:latin typeface="Roboto"/>
              <a:ea typeface="Roboto"/>
              <a:cs typeface="Roboto"/>
            </a:endParaRPr>
          </a:p>
          <a:p>
            <a:pPr>
              <a:lnSpc>
                <a:spcPct val="110000"/>
              </a:lnSpc>
              <a:spcBef>
                <a:spcPts val="0"/>
              </a:spcBef>
              <a:defRPr/>
            </a:pPr>
            <a:endParaRPr lang="en-US" sz="2200" dirty="0">
              <a:solidFill>
                <a:srgbClr val="59595A"/>
              </a:solidFill>
              <a:latin typeface="Roboto"/>
              <a:ea typeface="Roboto"/>
              <a:cs typeface="Roboto"/>
            </a:endParaRPr>
          </a:p>
          <a:p>
            <a:pPr marL="457200" indent="-457200">
              <a:buFont typeface="Wingdings" panose="05000000000000000000" pitchFamily="2" charset="2"/>
              <a:buChar char="§"/>
              <a:defRPr/>
            </a:pPr>
            <a:endParaRPr lang="en-US" sz="3200" dirty="0">
              <a:solidFill>
                <a:srgbClr val="59595A"/>
              </a:solidFill>
              <a:latin typeface="Roboto"/>
              <a:ea typeface="Roboto"/>
              <a:cs typeface="Roboto"/>
            </a:endParaRPr>
          </a:p>
          <a:p>
            <a:pPr marL="457200" indent="-457200">
              <a:buFont typeface="Wingdings" panose="05000000000000000000" pitchFamily="2" charset="2"/>
              <a:buChar char="§"/>
              <a:defRPr/>
            </a:pPr>
            <a:endParaRPr lang="en-US" dirty="0">
              <a:solidFill>
                <a:srgbClr val="59595A"/>
              </a:solidFill>
              <a:latin typeface="Roboto"/>
              <a:ea typeface="Roboto"/>
              <a:cs typeface="Roboto"/>
            </a:endParaRPr>
          </a:p>
          <a:p>
            <a:pPr>
              <a:defRPr/>
            </a:pPr>
            <a:endParaRPr lang="en-US" dirty="0">
              <a:solidFill>
                <a:srgbClr val="333333"/>
              </a:solidFill>
              <a:latin typeface="Roboto"/>
              <a:ea typeface="Roboto"/>
              <a:cs typeface="Roboto"/>
            </a:endParaRPr>
          </a:p>
        </p:txBody>
      </p:sp>
      <p:sp>
        <p:nvSpPr>
          <p:cNvPr id="7" name="Title 3">
            <a:extLst>
              <a:ext uri="{FF2B5EF4-FFF2-40B4-BE49-F238E27FC236}">
                <a16:creationId xmlns:a16="http://schemas.microsoft.com/office/drawing/2014/main" id="{C03DDBF6-A3C2-4AAE-837C-0FF9EE4C1ECE}"/>
              </a:ext>
            </a:extLst>
          </p:cNvPr>
          <p:cNvSpPr>
            <a:spLocks noGrp="1"/>
          </p:cNvSpPr>
          <p:nvPr>
            <p:ph type="title"/>
          </p:nvPr>
        </p:nvSpPr>
        <p:spPr>
          <a:xfrm>
            <a:off x="746760" y="1143000"/>
            <a:ext cx="10410825" cy="1397000"/>
          </a:xfrm>
        </p:spPr>
        <p:txBody>
          <a:bodyPr/>
          <a:lstStyle/>
          <a:p>
            <a:r>
              <a:rPr lang="en-US" dirty="0"/>
              <a:t>Welcome New Staff &amp; Faculty!</a:t>
            </a:r>
          </a:p>
        </p:txBody>
      </p:sp>
    </p:spTree>
    <p:extLst>
      <p:ext uri="{BB962C8B-B14F-4D97-AF65-F5344CB8AC3E}">
        <p14:creationId xmlns:p14="http://schemas.microsoft.com/office/powerpoint/2010/main" val="269268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9000" y="2057401"/>
            <a:ext cx="10410825" cy="2209799"/>
          </a:xfrm>
        </p:spPr>
        <p:txBody>
          <a:bodyPr>
            <a:normAutofit/>
          </a:bodyPr>
          <a:lstStyle/>
          <a:p>
            <a:r>
              <a:rPr lang="en-US" sz="5400" dirty="0"/>
              <a:t>Academic Affairs</a:t>
            </a:r>
          </a:p>
        </p:txBody>
      </p:sp>
      <p:sp>
        <p:nvSpPr>
          <p:cNvPr id="5" name="Subtitle 4"/>
          <p:cNvSpPr>
            <a:spLocks noGrp="1"/>
          </p:cNvSpPr>
          <p:nvPr>
            <p:ph type="subTitle" idx="13"/>
          </p:nvPr>
        </p:nvSpPr>
        <p:spPr>
          <a:xfrm>
            <a:off x="888999" y="4492625"/>
            <a:ext cx="10410826" cy="688976"/>
          </a:xfrm>
        </p:spPr>
        <p:txBody>
          <a:bodyPr>
            <a:normAutofit/>
          </a:bodyPr>
          <a:lstStyle/>
          <a:p>
            <a:r>
              <a:rPr lang="en-US" b="1" dirty="0"/>
              <a:t>Megan Prosser, Provost and Vice President of Academic Affairs</a:t>
            </a:r>
            <a:endParaRPr lang="en-US" dirty="0">
              <a:solidFill>
                <a:schemeClr val="tx2">
                  <a:lumMod val="75000"/>
                </a:schemeClr>
              </a:solidFill>
            </a:endParaRPr>
          </a:p>
        </p:txBody>
      </p:sp>
    </p:spTree>
    <p:extLst>
      <p:ext uri="{BB962C8B-B14F-4D97-AF65-F5344CB8AC3E}">
        <p14:creationId xmlns:p14="http://schemas.microsoft.com/office/powerpoint/2010/main" val="3634033971"/>
      </p:ext>
    </p:extLst>
  </p:cSld>
  <p:clrMapOvr>
    <a:masterClrMapping/>
  </p:clrMapOvr>
</p:sld>
</file>

<file path=ppt/theme/theme1.xml><?xml version="1.0" encoding="utf-8"?>
<a:theme xmlns:a="http://schemas.openxmlformats.org/drawingml/2006/main" name="KGI Basic Office Theme">
  <a:themeElements>
    <a:clrScheme name="KGI-Branded 1">
      <a:dk1>
        <a:srgbClr val="333333"/>
      </a:dk1>
      <a:lt1>
        <a:srgbClr val="FFFFFF"/>
      </a:lt1>
      <a:dk2>
        <a:srgbClr val="59595A"/>
      </a:dk2>
      <a:lt2>
        <a:srgbClr val="F7F7F7"/>
      </a:lt2>
      <a:accent1>
        <a:srgbClr val="04233B"/>
      </a:accent1>
      <a:accent2>
        <a:srgbClr val="007D9E"/>
      </a:accent2>
      <a:accent3>
        <a:srgbClr val="D9282E"/>
      </a:accent3>
      <a:accent4>
        <a:srgbClr val="7B5F6C"/>
      </a:accent4>
      <a:accent5>
        <a:srgbClr val="E2A8AD"/>
      </a:accent5>
      <a:accent6>
        <a:srgbClr val="00696F"/>
      </a:accent6>
      <a:hlink>
        <a:srgbClr val="007D9E"/>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CC5D0A83-B32D-ED4C-A0DF-86838C633E8C}" vid="{A098D842-D6E7-FA4B-BA47-9C27BE82A4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PowerPoint 01</Template>
  <TotalTime>13035</TotalTime>
  <Words>2317</Words>
  <Application>Microsoft Office PowerPoint</Application>
  <PresentationFormat>Widescreen</PresentationFormat>
  <Paragraphs>419</Paragraphs>
  <Slides>54</Slides>
  <Notes>9</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Calibri Light</vt:lpstr>
      <vt:lpstr>Calibri</vt:lpstr>
      <vt:lpstr>Montserrat Regular</vt:lpstr>
      <vt:lpstr>Montserrat</vt:lpstr>
      <vt:lpstr>Symbol</vt:lpstr>
      <vt:lpstr>Wingdings</vt:lpstr>
      <vt:lpstr>Fira Sans</vt:lpstr>
      <vt:lpstr>Roboto</vt:lpstr>
      <vt:lpstr>Arial</vt:lpstr>
      <vt:lpstr>Arial,Sans-Serif</vt:lpstr>
      <vt:lpstr>inherit</vt:lpstr>
      <vt:lpstr>KGI Basic Office Theme</vt:lpstr>
      <vt:lpstr>All Faculty &amp; Staff Meeting</vt:lpstr>
      <vt:lpstr>Welcome, Updates, and Recognition</vt:lpstr>
      <vt:lpstr>Welcome New Faculty &amp; Staff</vt:lpstr>
      <vt:lpstr>Welcome New Staff &amp; Faculty!</vt:lpstr>
      <vt:lpstr>Welcome New Faculty &amp; Staff</vt:lpstr>
      <vt:lpstr>Welcome New Staff &amp; Faculty!</vt:lpstr>
      <vt:lpstr>Welcome New Faculty &amp; Staff</vt:lpstr>
      <vt:lpstr>Welcome New Staff &amp; Faculty!</vt:lpstr>
      <vt:lpstr>Academic Affairs</vt:lpstr>
      <vt:lpstr>Title IX</vt:lpstr>
      <vt:lpstr>HEDS Survey</vt:lpstr>
      <vt:lpstr>About the HEDS Diversity and Equity Campus Climate Survey</vt:lpstr>
      <vt:lpstr>KGI Demographics Overview</vt:lpstr>
      <vt:lpstr>PowerPoint Presentation</vt:lpstr>
      <vt:lpstr>PowerPoint Presentation</vt:lpstr>
      <vt:lpstr>KGI Demographics Overview</vt:lpstr>
      <vt:lpstr>KGI Campus Climate</vt:lpstr>
      <vt:lpstr>KGI Campus Climate</vt:lpstr>
      <vt:lpstr>KGI Campus Climate</vt:lpstr>
      <vt:lpstr>KGI Campus Climate</vt:lpstr>
      <vt:lpstr>KGI Campus Climate</vt:lpstr>
      <vt:lpstr>KGI Campus Climate</vt:lpstr>
      <vt:lpstr>KGI Campus Climate</vt:lpstr>
      <vt:lpstr>DEI Strategic Planning Process</vt:lpstr>
      <vt:lpstr>JEDI Committee Updates</vt:lpstr>
      <vt:lpstr>JEDI Membership</vt:lpstr>
      <vt:lpstr>PowerPoint Presentation</vt:lpstr>
      <vt:lpstr>Committees</vt:lpstr>
      <vt:lpstr>Committees</vt:lpstr>
      <vt:lpstr>Events</vt:lpstr>
      <vt:lpstr>Food Pantry Items Housed in Student Affairs Room 108</vt:lpstr>
      <vt:lpstr>Want to get involved? </vt:lpstr>
      <vt:lpstr>Human Resources Updates </vt:lpstr>
      <vt:lpstr>Dining at the Claremont Colleges</vt:lpstr>
      <vt:lpstr>The Claremont Colleges Dining Halls</vt:lpstr>
      <vt:lpstr>KGI Faculty and Staff Pricing</vt:lpstr>
      <vt:lpstr>Payment Options</vt:lpstr>
      <vt:lpstr>Upcoming Human Resources  Activities &amp; Trainings</vt:lpstr>
      <vt:lpstr>Open Enrollment 2024  </vt:lpstr>
      <vt:lpstr>Open Enrollment 2024 The Claremont Colleges Services Health Fair  </vt:lpstr>
      <vt:lpstr>Advancement &amp;  Alumni Engagement</vt:lpstr>
      <vt:lpstr>PowerPoint Presentation</vt:lpstr>
      <vt:lpstr>PowerPoint Presentation</vt:lpstr>
      <vt:lpstr>Alumni Engagement </vt:lpstr>
      <vt:lpstr>Alumni Giving and Engagement</vt:lpstr>
      <vt:lpstr>Total Giving</vt:lpstr>
      <vt:lpstr>PowerPoint Presentation</vt:lpstr>
      <vt:lpstr>Admissions &amp; Enrollment Update</vt:lpstr>
      <vt:lpstr>Fall 2024 Admissions </vt:lpstr>
      <vt:lpstr>24-25 Staffing Update</vt:lpstr>
      <vt:lpstr>24-25 High Level Priorities</vt:lpstr>
      <vt:lpstr>Questions? </vt:lpstr>
      <vt:lpstr>Welcome Back Raffle</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Powerpoint Templates</dc:title>
  <dc:subject/>
  <dc:creator>Shannon Braun</dc:creator>
  <cp:keywords/>
  <dc:description/>
  <cp:lastModifiedBy>Favian Franco</cp:lastModifiedBy>
  <cp:revision>2309</cp:revision>
  <cp:lastPrinted>2020-01-22T01:20:18Z</cp:lastPrinted>
  <dcterms:created xsi:type="dcterms:W3CDTF">2018-08-30T20:35:16Z</dcterms:created>
  <dcterms:modified xsi:type="dcterms:W3CDTF">2024-09-13T18:58:56Z</dcterms:modified>
  <cp:category/>
</cp:coreProperties>
</file>