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11"/>
    <p:restoredTop sz="94692"/>
  </p:normalViewPr>
  <p:slideViewPr>
    <p:cSldViewPr snapToGrid="0" snapToObjects="1" showGuides="1">
      <p:cViewPr varScale="1">
        <p:scale>
          <a:sx n="106" d="100"/>
          <a:sy n="106" d="100"/>
        </p:scale>
        <p:origin x="1192"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7B6C7-85A2-9F4E-9013-0DD28F517CC6}" type="datetimeFigureOut">
              <a:rPr lang="en-US" smtClean="0"/>
              <a:t>11/17/21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71D6CA-EEB8-084B-B0B3-41B20D14A2F2}" type="slidenum">
              <a:rPr lang="en-US" smtClean="0"/>
              <a:t>‹#›</a:t>
            </a:fld>
            <a:endParaRPr lang="en-US"/>
          </a:p>
        </p:txBody>
      </p:sp>
    </p:spTree>
    <p:extLst>
      <p:ext uri="{BB962C8B-B14F-4D97-AF65-F5344CB8AC3E}">
        <p14:creationId xmlns:p14="http://schemas.microsoft.com/office/powerpoint/2010/main" val="197591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4.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7.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271EB-163D-D343-BE4A-F74983FE32C9}"/>
              </a:ext>
            </a:extLst>
          </p:cNvPr>
          <p:cNvSpPr/>
          <p:nvPr userDrawn="1"/>
        </p:nvSpPr>
        <p:spPr>
          <a:xfrm>
            <a:off x="609600" y="609600"/>
            <a:ext cx="10972800" cy="5616575"/>
          </a:xfrm>
          <a:prstGeom prst="rect">
            <a:avLst/>
          </a:prstGeom>
          <a:solidFill>
            <a:schemeClr val="bg1"/>
          </a:solidFill>
          <a:effectLst>
            <a:outerShdw blurRad="254000" dist="26648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22EB638-32B4-7642-846E-327B8F7BDD9F}"/>
              </a:ext>
            </a:extLst>
          </p:cNvPr>
          <p:cNvSpPr>
            <a:spLocks noGrp="1"/>
          </p:cNvSpPr>
          <p:nvPr>
            <p:ph type="title" hasCustomPrompt="1"/>
          </p:nvPr>
        </p:nvSpPr>
        <p:spPr>
          <a:xfrm>
            <a:off x="0" y="2624511"/>
            <a:ext cx="12192000" cy="1586753"/>
          </a:xfrm>
          <a:solidFill>
            <a:schemeClr val="accent2"/>
          </a:solidFill>
          <a:effectLst>
            <a:outerShdw blurRad="254000" dist="254000" dir="5400000" algn="t" rotWithShape="0">
              <a:prstClr val="black">
                <a:alpha val="40000"/>
              </a:prstClr>
            </a:outerShdw>
          </a:effectLst>
        </p:spPr>
        <p:txBody>
          <a:bodyPr tIns="91440" anchor="ctr" anchorCtr="1">
            <a:normAutofit/>
          </a:bodyPr>
          <a:lstStyle>
            <a:lvl1pPr>
              <a:defRPr sz="4400">
                <a:solidFill>
                  <a:schemeClr val="bg1"/>
                </a:solidFill>
              </a:defRPr>
            </a:lvl1pPr>
          </a:lstStyle>
          <a:p>
            <a:r>
              <a:rPr lang="en-US" dirty="0"/>
              <a:t>Title Slide</a:t>
            </a:r>
          </a:p>
        </p:txBody>
      </p:sp>
      <p:sp>
        <p:nvSpPr>
          <p:cNvPr id="10" name="TextBox 9">
            <a:extLst>
              <a:ext uri="{FF2B5EF4-FFF2-40B4-BE49-F238E27FC236}">
                <a16:creationId xmlns:a16="http://schemas.microsoft.com/office/drawing/2014/main" id="{10A784A1-A426-C64E-8BF8-B57EDB13317F}"/>
              </a:ext>
            </a:extLst>
          </p:cNvPr>
          <p:cNvSpPr txBox="1"/>
          <p:nvPr userDrawn="1"/>
        </p:nvSpPr>
        <p:spPr>
          <a:xfrm>
            <a:off x="1219200" y="5278295"/>
            <a:ext cx="4876800" cy="492443"/>
          </a:xfrm>
          <a:prstGeom prst="rect">
            <a:avLst/>
          </a:prstGeom>
          <a:noFill/>
        </p:spPr>
        <p:txBody>
          <a:bodyPr wrap="square" lIns="0" tIns="0" rIns="0" bIns="0" rtlCol="0">
            <a:spAutoFit/>
          </a:bodyPr>
          <a:lstStyle/>
          <a:p>
            <a:r>
              <a:rPr lang="en-US" dirty="0">
                <a:solidFill>
                  <a:schemeClr val="tx2"/>
                </a:solidFill>
              </a:rPr>
              <a:t>Presenter’s Name, Credentials</a:t>
            </a:r>
          </a:p>
          <a:p>
            <a:r>
              <a:rPr lang="en-US" sz="1400" dirty="0">
                <a:solidFill>
                  <a:schemeClr val="accent2"/>
                </a:solidFill>
              </a:rPr>
              <a:t>Date | Time | Location</a:t>
            </a:r>
          </a:p>
        </p:txBody>
      </p:sp>
      <p:pic>
        <p:nvPicPr>
          <p:cNvPr id="11" name="Picture 10">
            <a:extLst>
              <a:ext uri="{FF2B5EF4-FFF2-40B4-BE49-F238E27FC236}">
                <a16:creationId xmlns:a16="http://schemas.microsoft.com/office/drawing/2014/main" id="{43B675EC-31C4-164C-AF02-9CE04B06F0A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609602" y="609318"/>
            <a:ext cx="2971800" cy="990600"/>
          </a:xfrm>
          <a:prstGeom prst="rect">
            <a:avLst/>
          </a:prstGeom>
        </p:spPr>
      </p:pic>
    </p:spTree>
    <p:extLst>
      <p:ext uri="{BB962C8B-B14F-4D97-AF65-F5344CB8AC3E}">
        <p14:creationId xmlns:p14="http://schemas.microsoft.com/office/powerpoint/2010/main" val="66149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Text/1 Column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A3C0-A26F-904C-86F9-05473B0CC7C6}"/>
              </a:ext>
            </a:extLst>
          </p:cNvPr>
          <p:cNvSpPr>
            <a:spLocks noGrp="1"/>
          </p:cNvSpPr>
          <p:nvPr>
            <p:ph type="title" hasCustomPrompt="1"/>
          </p:nvPr>
        </p:nvSpPr>
        <p:spPr/>
        <p:txBody>
          <a:bodyPr lIns="91440" rIns="91440"/>
          <a:lstStyle/>
          <a:p>
            <a:r>
              <a:rPr lang="en-US" dirty="0"/>
              <a:t>Title/Text/1 Column Basic</a:t>
            </a:r>
          </a:p>
        </p:txBody>
      </p:sp>
      <p:sp>
        <p:nvSpPr>
          <p:cNvPr id="9" name="Text Placeholder 8">
            <a:extLst>
              <a:ext uri="{FF2B5EF4-FFF2-40B4-BE49-F238E27FC236}">
                <a16:creationId xmlns:a16="http://schemas.microsoft.com/office/drawing/2014/main" id="{9F53B21B-EFF7-8F4E-9A2A-873CA69EE438}"/>
              </a:ext>
            </a:extLst>
          </p:cNvPr>
          <p:cNvSpPr>
            <a:spLocks noGrp="1"/>
          </p:cNvSpPr>
          <p:nvPr>
            <p:ph type="body" sz="quarter" idx="13" hasCustomPrompt="1"/>
          </p:nvPr>
        </p:nvSpPr>
        <p:spPr>
          <a:xfrm>
            <a:off x="609600" y="2209801"/>
            <a:ext cx="1097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2" name="Date Placeholder 11">
            <a:extLst>
              <a:ext uri="{FF2B5EF4-FFF2-40B4-BE49-F238E27FC236}">
                <a16:creationId xmlns:a16="http://schemas.microsoft.com/office/drawing/2014/main" id="{E348170D-4CB0-4A4F-96D8-DBE801CE4C59}"/>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3" name="Footer Placeholder 12">
            <a:extLst>
              <a:ext uri="{FF2B5EF4-FFF2-40B4-BE49-F238E27FC236}">
                <a16:creationId xmlns:a16="http://schemas.microsoft.com/office/drawing/2014/main" id="{635F02F4-9E95-3E49-AD56-8AAD3762E19A}"/>
              </a:ext>
            </a:extLst>
          </p:cNvPr>
          <p:cNvSpPr>
            <a:spLocks noGrp="1"/>
          </p:cNvSpPr>
          <p:nvPr>
            <p:ph type="ftr" sz="quarter" idx="15"/>
          </p:nvPr>
        </p:nvSpPr>
        <p:spPr/>
        <p:txBody>
          <a:bodyPr/>
          <a:lstStyle/>
          <a:p>
            <a:r>
              <a:rPr lang="en-US"/>
              <a:t>Keck Graduate Institute</a:t>
            </a:r>
            <a:endParaRPr lang="en-US" dirty="0"/>
          </a:p>
        </p:txBody>
      </p:sp>
      <p:sp>
        <p:nvSpPr>
          <p:cNvPr id="14" name="Slide Number Placeholder 13">
            <a:extLst>
              <a:ext uri="{FF2B5EF4-FFF2-40B4-BE49-F238E27FC236}">
                <a16:creationId xmlns:a16="http://schemas.microsoft.com/office/drawing/2014/main" id="{91C269EF-BDA0-4F41-A421-1549E7601805}"/>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1333394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Text/2 Column">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54CE100-A008-4648-A724-21D60C13297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27184167-EC37-8842-BC91-6E659CE88A7D}"/>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CE70DD78-D4FD-FF42-9E68-F9FB04757D61}"/>
              </a:ext>
            </a:extLst>
          </p:cNvPr>
          <p:cNvSpPr>
            <a:spLocks noGrp="1"/>
          </p:cNvSpPr>
          <p:nvPr>
            <p:ph type="ftr" sz="quarter" idx="11"/>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50E5F510-B262-EF47-90F3-FA1BB0EC0F75}"/>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ext Placeholder 8">
            <a:extLst>
              <a:ext uri="{FF2B5EF4-FFF2-40B4-BE49-F238E27FC236}">
                <a16:creationId xmlns:a16="http://schemas.microsoft.com/office/drawing/2014/main" id="{A70AA49E-502D-5549-8035-8C2B06D2F5A4}"/>
              </a:ext>
            </a:extLst>
          </p:cNvPr>
          <p:cNvSpPr>
            <a:spLocks noGrp="1"/>
          </p:cNvSpPr>
          <p:nvPr>
            <p:ph type="body" sz="quarter" idx="13" hasCustomPrompt="1"/>
          </p:nvPr>
        </p:nvSpPr>
        <p:spPr>
          <a:xfrm>
            <a:off x="609599" y="3428999"/>
            <a:ext cx="10972800" cy="2433919"/>
          </a:xfrm>
          <a:solidFill>
            <a:schemeClr val="bg1"/>
          </a:solidFill>
          <a:effectLst>
            <a:outerShdw blurRad="254000" dist="254000" dir="5400000" algn="t" rotWithShape="0">
              <a:prstClr val="black">
                <a:alpha val="40000"/>
              </a:prstClr>
            </a:outerShdw>
          </a:effectLst>
        </p:spPr>
        <p:txBody>
          <a:bodyPr lIns="91440" numCol="2"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8" name="Text Placeholder 8">
            <a:extLst>
              <a:ext uri="{FF2B5EF4-FFF2-40B4-BE49-F238E27FC236}">
                <a16:creationId xmlns:a16="http://schemas.microsoft.com/office/drawing/2014/main" id="{6C147783-403D-D44D-A7D0-41F67F059F82}"/>
              </a:ext>
            </a:extLst>
          </p:cNvPr>
          <p:cNvSpPr>
            <a:spLocks noGrp="1"/>
          </p:cNvSpPr>
          <p:nvPr>
            <p:ph type="body" sz="quarter" idx="14"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
        <p:nvSpPr>
          <p:cNvPr id="21" name="Title 5">
            <a:extLst>
              <a:ext uri="{FF2B5EF4-FFF2-40B4-BE49-F238E27FC236}">
                <a16:creationId xmlns:a16="http://schemas.microsoft.com/office/drawing/2014/main" id="{7B6DD8CD-F5AE-0447-AA6E-A40F0D9AFB13}"/>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Title/Text/2 Column</a:t>
            </a:r>
          </a:p>
        </p:txBody>
      </p:sp>
    </p:spTree>
    <p:extLst>
      <p:ext uri="{BB962C8B-B14F-4D97-AF65-F5344CB8AC3E}">
        <p14:creationId xmlns:p14="http://schemas.microsoft.com/office/powerpoint/2010/main" val="63292562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Text/2 Column Bas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84167-EC37-8842-BC91-6E659CE88A7D}"/>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CE70DD78-D4FD-FF42-9E68-F9FB04757D61}"/>
              </a:ext>
            </a:extLst>
          </p:cNvPr>
          <p:cNvSpPr>
            <a:spLocks noGrp="1"/>
          </p:cNvSpPr>
          <p:nvPr>
            <p:ph type="ftr" sz="quarter" idx="11"/>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50E5F510-B262-EF47-90F3-FA1BB0EC0F75}"/>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1" name="Title 10">
            <a:extLst>
              <a:ext uri="{FF2B5EF4-FFF2-40B4-BE49-F238E27FC236}">
                <a16:creationId xmlns:a16="http://schemas.microsoft.com/office/drawing/2014/main" id="{33D98768-AB12-374C-BFB9-51103D90A644}"/>
              </a:ext>
            </a:extLst>
          </p:cNvPr>
          <p:cNvSpPr>
            <a:spLocks noGrp="1"/>
          </p:cNvSpPr>
          <p:nvPr>
            <p:ph type="title" hasCustomPrompt="1"/>
          </p:nvPr>
        </p:nvSpPr>
        <p:spPr/>
        <p:txBody>
          <a:bodyPr lIns="91440"/>
          <a:lstStyle/>
          <a:p>
            <a:r>
              <a:rPr lang="en-US" dirty="0"/>
              <a:t>Title/Text/2 Column Basic</a:t>
            </a:r>
          </a:p>
        </p:txBody>
      </p:sp>
      <p:sp>
        <p:nvSpPr>
          <p:cNvPr id="13" name="Text Placeholder 8">
            <a:extLst>
              <a:ext uri="{FF2B5EF4-FFF2-40B4-BE49-F238E27FC236}">
                <a16:creationId xmlns:a16="http://schemas.microsoft.com/office/drawing/2014/main" id="{A70AA49E-502D-5549-8035-8C2B06D2F5A4}"/>
              </a:ext>
            </a:extLst>
          </p:cNvPr>
          <p:cNvSpPr>
            <a:spLocks noGrp="1"/>
          </p:cNvSpPr>
          <p:nvPr>
            <p:ph type="body" sz="quarter" idx="13" hasCustomPrompt="1"/>
          </p:nvPr>
        </p:nvSpPr>
        <p:spPr>
          <a:xfrm>
            <a:off x="609599" y="3428999"/>
            <a:ext cx="10972800" cy="2433919"/>
          </a:xfrm>
          <a:solidFill>
            <a:schemeClr val="bg1"/>
          </a:solidFill>
          <a:effectLst/>
        </p:spPr>
        <p:txBody>
          <a:bodyPr lIns="91440" numCol="2"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8" name="Text Placeholder 8">
            <a:extLst>
              <a:ext uri="{FF2B5EF4-FFF2-40B4-BE49-F238E27FC236}">
                <a16:creationId xmlns:a16="http://schemas.microsoft.com/office/drawing/2014/main" id="{6C147783-403D-D44D-A7D0-41F67F059F82}"/>
              </a:ext>
            </a:extLst>
          </p:cNvPr>
          <p:cNvSpPr>
            <a:spLocks noGrp="1"/>
          </p:cNvSpPr>
          <p:nvPr>
            <p:ph type="body" sz="quarter" idx="14" hasCustomPrompt="1"/>
          </p:nvPr>
        </p:nvSpPr>
        <p:spPr>
          <a:xfrm>
            <a:off x="609600" y="2209801"/>
            <a:ext cx="10972796"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Tree>
    <p:extLst>
      <p:ext uri="{BB962C8B-B14F-4D97-AF65-F5344CB8AC3E}">
        <p14:creationId xmlns:p14="http://schemas.microsoft.com/office/powerpoint/2010/main" val="20966290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Text/3 Column">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BD763AB-7138-D04B-92B7-89D76E50016E}"/>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Date Placeholder 1">
            <a:extLst>
              <a:ext uri="{FF2B5EF4-FFF2-40B4-BE49-F238E27FC236}">
                <a16:creationId xmlns:a16="http://schemas.microsoft.com/office/drawing/2014/main" id="{1E7021A3-B2DC-4343-BCCC-86320DFA697E}"/>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E41B5A5D-022E-8B4F-8F15-1F08F0E3A5F2}"/>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E2B32E7-4878-554C-9F45-5561FF21674C}"/>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ext Placeholder 8">
            <a:extLst>
              <a:ext uri="{FF2B5EF4-FFF2-40B4-BE49-F238E27FC236}">
                <a16:creationId xmlns:a16="http://schemas.microsoft.com/office/drawing/2014/main" id="{F2903FA7-F5D2-834F-97DD-A4C5A0AF7C76}"/>
              </a:ext>
            </a:extLst>
          </p:cNvPr>
          <p:cNvSpPr>
            <a:spLocks noGrp="1"/>
          </p:cNvSpPr>
          <p:nvPr>
            <p:ph type="body" sz="quarter" idx="13" hasCustomPrompt="1"/>
          </p:nvPr>
        </p:nvSpPr>
        <p:spPr>
          <a:xfrm>
            <a:off x="609599" y="3429001"/>
            <a:ext cx="10972800" cy="2433918"/>
          </a:xfrm>
          <a:solidFill>
            <a:schemeClr val="bg1"/>
          </a:solidFill>
          <a:effectLst>
            <a:outerShdw blurRad="254000" dist="254000" dir="5400000" algn="t" rotWithShape="0">
              <a:prstClr val="black">
                <a:alpha val="40000"/>
              </a:prstClr>
            </a:outerShdw>
          </a:effectLst>
        </p:spPr>
        <p:txBody>
          <a:bodyPr lIns="91440" numCol="3"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4" name="TextBox 13">
            <a:extLst>
              <a:ext uri="{FF2B5EF4-FFF2-40B4-BE49-F238E27FC236}">
                <a16:creationId xmlns:a16="http://schemas.microsoft.com/office/drawing/2014/main" id="{179A507A-442E-D44A-AC9A-770259A85E1E}"/>
              </a:ext>
            </a:extLst>
          </p:cNvPr>
          <p:cNvSpPr txBox="1"/>
          <p:nvPr userDrawn="1"/>
        </p:nvSpPr>
        <p:spPr>
          <a:xfrm>
            <a:off x="12330953" y="-2541494"/>
            <a:ext cx="5230906" cy="8715848"/>
          </a:xfrm>
          <a:prstGeom prst="rect">
            <a:avLst/>
          </a:prstGeom>
          <a:noFill/>
        </p:spPr>
        <p:txBody>
          <a:bodyPr wrap="square" rtlCol="0">
            <a:spAutoFit/>
          </a:body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School Mission Statements</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Henry E. Riggs School of Applied Life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KGI Henry E. Riggs School of Applied Life Sciences is dedicated to education and research aimed at translating into practice the power and potential of the life sciences for the benefit of society. </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School of Pharmacy and Health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School of Pharmacy and Health Sciences is dedicated to the education of innovative healthcare professionals who will serve the needs of individual patients, the healthcare system, and the bioscience industry. Our programs emphasize interprofessional collaboration, systematic problem solving, the safe, efficient, and ethical use of technology and biotechnology, and personalized patient care.</a:t>
            </a:r>
          </a:p>
        </p:txBody>
      </p:sp>
      <p:sp>
        <p:nvSpPr>
          <p:cNvPr id="15" name="Text Placeholder 8">
            <a:extLst>
              <a:ext uri="{FF2B5EF4-FFF2-40B4-BE49-F238E27FC236}">
                <a16:creationId xmlns:a16="http://schemas.microsoft.com/office/drawing/2014/main" id="{15FF7E2B-CF76-4845-B772-C430FAD9A8B4}"/>
              </a:ext>
            </a:extLst>
          </p:cNvPr>
          <p:cNvSpPr>
            <a:spLocks noGrp="1"/>
          </p:cNvSpPr>
          <p:nvPr>
            <p:ph type="body" sz="quarter" idx="17"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
        <p:nvSpPr>
          <p:cNvPr id="18" name="Title 5">
            <a:extLst>
              <a:ext uri="{FF2B5EF4-FFF2-40B4-BE49-F238E27FC236}">
                <a16:creationId xmlns:a16="http://schemas.microsoft.com/office/drawing/2014/main" id="{D5B15F84-AFDE-664A-8C2D-98C7D2A560C9}"/>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sz="3600" b="0" i="0" kern="1200" spc="-100" baseline="0" dirty="0">
                <a:solidFill>
                  <a:schemeClr val="bg1"/>
                </a:solidFill>
                <a:latin typeface="+mj-lt"/>
                <a:ea typeface="+mj-ea"/>
                <a:cs typeface="+mj-cs"/>
              </a:rPr>
              <a:t>Title/Text/3 Column</a:t>
            </a:r>
            <a:endParaRPr lang="en-US" dirty="0">
              <a:solidFill>
                <a:schemeClr val="bg1"/>
              </a:solidFill>
            </a:endParaRPr>
          </a:p>
        </p:txBody>
      </p:sp>
    </p:spTree>
    <p:extLst>
      <p:ext uri="{BB962C8B-B14F-4D97-AF65-F5344CB8AC3E}">
        <p14:creationId xmlns:p14="http://schemas.microsoft.com/office/powerpoint/2010/main" val="208766122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Text/3 Column Basic">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7021A3-B2DC-4343-BCCC-86320DFA697E}"/>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8" name="Footer Placeholder 7">
            <a:extLst>
              <a:ext uri="{FF2B5EF4-FFF2-40B4-BE49-F238E27FC236}">
                <a16:creationId xmlns:a16="http://schemas.microsoft.com/office/drawing/2014/main" id="{E41B5A5D-022E-8B4F-8F15-1F08F0E3A5F2}"/>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E2B32E7-4878-554C-9F45-5561FF21674C}"/>
              </a:ext>
            </a:extLst>
          </p:cNvPr>
          <p:cNvSpPr>
            <a:spLocks noGrp="1"/>
          </p:cNvSpPr>
          <p:nvPr>
            <p:ph type="sldNum" sz="quarter" idx="16"/>
          </p:nvPr>
        </p:nvSpPr>
        <p:spPr/>
        <p:txBody>
          <a:bodyPr/>
          <a:lstStyle/>
          <a:p>
            <a:r>
              <a:rPr lang="en-US"/>
              <a:t>  |  </a:t>
            </a:r>
            <a:fld id="{C8928C1F-5B42-1043-B5B2-989592A1534B}" type="slidenum">
              <a:rPr lang="en-US" smtClean="0"/>
              <a:pPr/>
              <a:t>‹#›</a:t>
            </a:fld>
            <a:endParaRPr lang="en-US" dirty="0"/>
          </a:p>
        </p:txBody>
      </p:sp>
      <p:sp>
        <p:nvSpPr>
          <p:cNvPr id="11" name="Title 10">
            <a:extLst>
              <a:ext uri="{FF2B5EF4-FFF2-40B4-BE49-F238E27FC236}">
                <a16:creationId xmlns:a16="http://schemas.microsoft.com/office/drawing/2014/main" id="{F4A406CF-CEFE-C94A-BB37-DBEF7A4FC5DF}"/>
              </a:ext>
            </a:extLst>
          </p:cNvPr>
          <p:cNvSpPr>
            <a:spLocks noGrp="1"/>
          </p:cNvSpPr>
          <p:nvPr>
            <p:ph type="title" hasCustomPrompt="1"/>
          </p:nvPr>
        </p:nvSpPr>
        <p:spPr/>
        <p:txBody>
          <a:bodyPr lIns="9144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a:lvl1p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Title/Text/3 Column Basic</a:t>
            </a:r>
          </a:p>
        </p:txBody>
      </p:sp>
      <p:sp>
        <p:nvSpPr>
          <p:cNvPr id="13" name="Text Placeholder 8">
            <a:extLst>
              <a:ext uri="{FF2B5EF4-FFF2-40B4-BE49-F238E27FC236}">
                <a16:creationId xmlns:a16="http://schemas.microsoft.com/office/drawing/2014/main" id="{F2903FA7-F5D2-834F-97DD-A4C5A0AF7C76}"/>
              </a:ext>
            </a:extLst>
          </p:cNvPr>
          <p:cNvSpPr>
            <a:spLocks noGrp="1"/>
          </p:cNvSpPr>
          <p:nvPr>
            <p:ph type="body" sz="quarter" idx="13" hasCustomPrompt="1"/>
          </p:nvPr>
        </p:nvSpPr>
        <p:spPr>
          <a:xfrm>
            <a:off x="609599" y="3429001"/>
            <a:ext cx="10972800" cy="2433918"/>
          </a:xfrm>
        </p:spPr>
        <p:txBody>
          <a:bodyPr lIns="91440" numCol="3" spcCol="457200"/>
          <a:lstStyle>
            <a:lvl1pPr marL="4762" indent="0" algn="l" defTabSz="914400" rtl="0" eaLnBrk="1" latinLnBrk="0" hangingPunct="1">
              <a:lnSpc>
                <a:spcPct val="90000"/>
              </a:lnSpc>
              <a:spcBef>
                <a:spcPts val="1000"/>
              </a:spcBef>
              <a:buFont typeface="Arial" panose="020B0604020202020204" pitchFamily="34" charset="0"/>
              <a:buNone/>
              <a:tabLst>
                <a:tab pos="622300" algn="l"/>
              </a:tabLst>
              <a:defRPr lang="en-US" sz="2800" b="0" i="0" kern="1200" baseline="0" dirty="0" smtClean="0">
                <a:solidFill>
                  <a:schemeClr val="tx2"/>
                </a:solidFill>
                <a:latin typeface="Roboto" panose="02000000000000000000" pitchFamily="2" charset="0"/>
                <a:ea typeface="Roboto" panose="02000000000000000000" pitchFamily="2" charset="0"/>
                <a:cs typeface="Roboto" panose="02000000000000000000" pitchFamily="2" charset="0"/>
              </a:defRPr>
            </a:lvl1pPr>
            <a:lvl2pPr marL="0" marR="0" indent="0" algn="l" defTabSz="914400" rtl="0" eaLnBrk="1" fontAlgn="auto" latinLnBrk="0" hangingPunct="1">
              <a:lnSpc>
                <a:spcPct val="120000"/>
              </a:lnSpc>
              <a:spcBef>
                <a:spcPts val="1200"/>
              </a:spcBef>
              <a:spcAft>
                <a:spcPts val="0"/>
              </a:spcAft>
              <a:buClrTx/>
              <a:buSzTx/>
              <a:buFont typeface="Arial" panose="020B0604020202020204" pitchFamily="34" charset="0"/>
              <a:buNone/>
              <a:tabLst/>
              <a:defRPr lang="en-US" sz="2000" b="0" i="0" kern="1200" baseline="0" dirty="0" smtClean="0">
                <a:solidFill>
                  <a:schemeClr val="tx2"/>
                </a:solidFill>
                <a:latin typeface="+mn-lt"/>
                <a:ea typeface="+mn-ea"/>
                <a:cs typeface="+mn-cs"/>
              </a:defRPr>
            </a:lvl2pPr>
            <a:lvl3pPr marL="754062" indent="0">
              <a:buNone/>
              <a:defRPr/>
            </a:lvl3pPr>
            <a:lvl4pPr marL="1030287" indent="0">
              <a:buNone/>
              <a:defRPr/>
            </a:lvl4pPr>
            <a:lvl5pPr marL="1263650" indent="0">
              <a:buNone/>
              <a:defRPr/>
            </a:lvl5pPr>
          </a:lstStyle>
          <a:p>
            <a:pPr lvl="1"/>
            <a:r>
              <a:rPr lang="en-US" dirty="0"/>
              <a:t>Secondary text/Body copy.</a:t>
            </a:r>
          </a:p>
        </p:txBody>
      </p:sp>
      <p:sp>
        <p:nvSpPr>
          <p:cNvPr id="14" name="TextBox 13">
            <a:extLst>
              <a:ext uri="{FF2B5EF4-FFF2-40B4-BE49-F238E27FC236}">
                <a16:creationId xmlns:a16="http://schemas.microsoft.com/office/drawing/2014/main" id="{179A507A-442E-D44A-AC9A-770259A85E1E}"/>
              </a:ext>
            </a:extLst>
          </p:cNvPr>
          <p:cNvSpPr txBox="1"/>
          <p:nvPr userDrawn="1"/>
        </p:nvSpPr>
        <p:spPr>
          <a:xfrm>
            <a:off x="12330953" y="-2541494"/>
            <a:ext cx="5230906" cy="8715848"/>
          </a:xfrm>
          <a:prstGeom prst="rect">
            <a:avLst/>
          </a:prstGeom>
          <a:noFill/>
        </p:spPr>
        <p:txBody>
          <a:bodyPr wrap="square" rtlCol="0">
            <a:spAutoFit/>
          </a:bodyPr>
          <a:lstStyle/>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3600" b="0" i="0" kern="1200" spc="-100" baseline="0" dirty="0">
                <a:solidFill>
                  <a:schemeClr val="accent2"/>
                </a:solidFill>
                <a:latin typeface="+mj-lt"/>
                <a:ea typeface="+mj-ea"/>
                <a:cs typeface="+mj-cs"/>
              </a:rPr>
              <a:t>School Mission Statements</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Henry E. Riggs School of Applied Life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KGI Henry E. Riggs School of Applied Life Sciences is dedicated to education and research aimed at translating into practice the power and potential of the life sciences for the benefit of society. </a:t>
            </a:r>
          </a:p>
          <a:p>
            <a:pPr marL="4762" lvl="0" indent="0" algn="l" defTabSz="914400" rtl="0" eaLnBrk="1" latinLnBrk="0" hangingPunct="1">
              <a:lnSpc>
                <a:spcPct val="90000"/>
              </a:lnSpc>
              <a:spcBef>
                <a:spcPts val="1000"/>
              </a:spcBef>
              <a:buFont typeface="Arial" panose="020B0604020202020204" pitchFamily="34" charset="0"/>
              <a:buNone/>
              <a:tabLst>
                <a:tab pos="622300" algn="l"/>
              </a:tabLst>
            </a:pPr>
            <a:r>
              <a:rPr lang="en-US" sz="2800" b="0" i="0" kern="1200" baseline="0" dirty="0">
                <a:solidFill>
                  <a:schemeClr val="tx2"/>
                </a:solidFill>
                <a:latin typeface="Roboto" panose="02000000000000000000" pitchFamily="2" charset="0"/>
                <a:ea typeface="Roboto" panose="02000000000000000000" pitchFamily="2" charset="0"/>
                <a:cs typeface="Roboto" panose="02000000000000000000" pitchFamily="2" charset="0"/>
              </a:rPr>
              <a:t>School of Pharmacy and Health Sciences</a:t>
            </a:r>
          </a:p>
          <a:p>
            <a:pPr marL="0" lvl="1" indent="0" algn="l" defTabSz="914400" rtl="0" eaLnBrk="1" latinLnBrk="0" hangingPunct="1">
              <a:lnSpc>
                <a:spcPct val="120000"/>
              </a:lnSpc>
              <a:spcBef>
                <a:spcPts val="1200"/>
              </a:spcBef>
              <a:buFont typeface="Arial" panose="020B0604020202020204" pitchFamily="34" charset="0"/>
              <a:buNone/>
              <a:tabLst/>
            </a:pPr>
            <a:r>
              <a:rPr lang="en-US" sz="2000" b="0" i="0" kern="1200" baseline="0" dirty="0">
                <a:solidFill>
                  <a:schemeClr val="tx2"/>
                </a:solidFill>
                <a:latin typeface="+mn-lt"/>
                <a:ea typeface="+mn-ea"/>
                <a:cs typeface="+mn-cs"/>
              </a:rPr>
              <a:t>The School of Pharmacy and Health Sciences is dedicated to the education of innovative healthcare professionals who will serve the needs of individual patients, the healthcare system, and the bioscience industry. Our programs emphasize interprofessional collaboration, systematic problem solving, the safe, efficient, and ethical use of technology and biotechnology, and personalized patient care.</a:t>
            </a:r>
          </a:p>
        </p:txBody>
      </p:sp>
      <p:sp>
        <p:nvSpPr>
          <p:cNvPr id="15" name="Text Placeholder 8">
            <a:extLst>
              <a:ext uri="{FF2B5EF4-FFF2-40B4-BE49-F238E27FC236}">
                <a16:creationId xmlns:a16="http://schemas.microsoft.com/office/drawing/2014/main" id="{15FF7E2B-CF76-4845-B772-C430FAD9A8B4}"/>
              </a:ext>
            </a:extLst>
          </p:cNvPr>
          <p:cNvSpPr>
            <a:spLocks noGrp="1"/>
          </p:cNvSpPr>
          <p:nvPr>
            <p:ph type="body" sz="quarter" idx="17" hasCustomPrompt="1"/>
          </p:nvPr>
        </p:nvSpPr>
        <p:spPr>
          <a:xfrm>
            <a:off x="609600" y="2209801"/>
            <a:ext cx="5486400" cy="96818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p:txBody>
      </p:sp>
    </p:spTree>
    <p:extLst>
      <p:ext uri="{BB962C8B-B14F-4D97-AF65-F5344CB8AC3E}">
        <p14:creationId xmlns:p14="http://schemas.microsoft.com/office/powerpoint/2010/main" val="103102329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Generic-Content/1up/Horizonta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D486E8A-65E0-4741-81EB-823437F5E4FF}"/>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C4C5BC3-8E3E-504C-9A61-FB9B3D033146}"/>
              </a:ext>
            </a:extLst>
          </p:cNvPr>
          <p:cNvSpPr>
            <a:spLocks noGrp="1"/>
          </p:cNvSpPr>
          <p:nvPr>
            <p:ph idx="1"/>
          </p:nvPr>
        </p:nvSpPr>
        <p:spPr>
          <a:xfrm>
            <a:off x="609600" y="2209801"/>
            <a:ext cx="10972796" cy="3653117"/>
          </a:xfrm>
          <a:solidFill>
            <a:schemeClr val="bg1"/>
          </a:solidFill>
          <a:effectLst>
            <a:outerShdw blurRad="254000" dist="254000" dir="5400000" algn="t" rotWithShape="0">
              <a:prstClr val="black">
                <a:alpha val="40000"/>
              </a:prstClr>
            </a:outerShdw>
          </a:effectLst>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2" name="Title 5">
            <a:extLst>
              <a:ext uri="{FF2B5EF4-FFF2-40B4-BE49-F238E27FC236}">
                <a16:creationId xmlns:a16="http://schemas.microsoft.com/office/drawing/2014/main" id="{F4674E5E-6C39-594E-825F-80340E1CF4EF}"/>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Title/Generic-Content/1up/Horizontal</a:t>
            </a:r>
            <a:endParaRPr lang="en-US" dirty="0">
              <a:solidFill>
                <a:schemeClr val="bg1"/>
              </a:solidFill>
            </a:endParaRPr>
          </a:p>
        </p:txBody>
      </p:sp>
    </p:spTree>
    <p:extLst>
      <p:ext uri="{BB962C8B-B14F-4D97-AF65-F5344CB8AC3E}">
        <p14:creationId xmlns:p14="http://schemas.microsoft.com/office/powerpoint/2010/main" val="2192518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Generic-Content/1up/Horizontal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4C5BC3-8E3E-504C-9A61-FB9B3D033146}"/>
              </a:ext>
            </a:extLst>
          </p:cNvPr>
          <p:cNvSpPr>
            <a:spLocks noGrp="1"/>
          </p:cNvSpPr>
          <p:nvPr>
            <p:ph idx="1"/>
          </p:nvPr>
        </p:nvSpPr>
        <p:spPr>
          <a:xfrm>
            <a:off x="609600" y="2209801"/>
            <a:ext cx="10972796" cy="3653117"/>
          </a:xfrm>
          <a:solidFill>
            <a:schemeClr val="bg1"/>
          </a:solidFill>
          <a:effectLst/>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42CEBC31-713F-504F-825D-E34A1A27E43D}"/>
              </a:ext>
            </a:extLst>
          </p:cNvPr>
          <p:cNvSpPr>
            <a:spLocks noGrp="1"/>
          </p:cNvSpPr>
          <p:nvPr>
            <p:ph type="title" hasCustomPrompt="1"/>
          </p:nvPr>
        </p:nvSpPr>
        <p:spPr>
          <a:xfrm>
            <a:off x="609600" y="609600"/>
            <a:ext cx="10972796" cy="990600"/>
          </a:xfrm>
        </p:spPr>
        <p:txBody>
          <a:bodyPr lIns="91440"/>
          <a:lstStyle/>
          <a:p>
            <a:r>
              <a:rPr lang="en-US" dirty="0"/>
              <a:t>Title/Generic-Content/1up/Horizontal Basic</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1595243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Image/1up/Horizontal">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5D486E8A-65E0-4741-81EB-823437F5E4FF}"/>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4" name="Rectangle 3">
            <a:extLst>
              <a:ext uri="{FF2B5EF4-FFF2-40B4-BE49-F238E27FC236}">
                <a16:creationId xmlns:a16="http://schemas.microsoft.com/office/drawing/2014/main" id="{4D1949B8-9E84-8D45-B744-9AC29BBE6AD2}"/>
              </a:ext>
            </a:extLst>
          </p:cNvPr>
          <p:cNvSpPr/>
          <p:nvPr userDrawn="1"/>
        </p:nvSpPr>
        <p:spPr>
          <a:xfrm>
            <a:off x="609600" y="2209800"/>
            <a:ext cx="10972799"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5">
            <a:extLst>
              <a:ext uri="{FF2B5EF4-FFF2-40B4-BE49-F238E27FC236}">
                <a16:creationId xmlns:a16="http://schemas.microsoft.com/office/drawing/2014/main" id="{A3368CF6-8B94-7141-9949-4F1B38E1A3B7}"/>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Title/Image/1up/Horizontal</a:t>
            </a:r>
            <a:endParaRPr lang="en-US" dirty="0">
              <a:solidFill>
                <a:schemeClr val="bg1"/>
              </a:solidFill>
            </a:endParaRPr>
          </a:p>
        </p:txBody>
      </p:sp>
    </p:spTree>
    <p:extLst>
      <p:ext uri="{BB962C8B-B14F-4D97-AF65-F5344CB8AC3E}">
        <p14:creationId xmlns:p14="http://schemas.microsoft.com/office/powerpoint/2010/main" val="3973831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Image/1up/Horizontal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EBC31-713F-504F-825D-E34A1A27E43D}"/>
              </a:ext>
            </a:extLst>
          </p:cNvPr>
          <p:cNvSpPr>
            <a:spLocks noGrp="1"/>
          </p:cNvSpPr>
          <p:nvPr>
            <p:ph type="title" hasCustomPrompt="1"/>
          </p:nvPr>
        </p:nvSpPr>
        <p:spPr>
          <a:xfrm>
            <a:off x="609600" y="609600"/>
            <a:ext cx="10972799" cy="990600"/>
          </a:xfrm>
        </p:spPr>
        <p:txBody>
          <a:bodyPr lIns="91440"/>
          <a:lstStyle/>
          <a:p>
            <a:r>
              <a:rPr lang="en-US" dirty="0"/>
              <a:t>Title/Image/1up/Horizontal Basic</a:t>
            </a:r>
          </a:p>
        </p:txBody>
      </p:sp>
      <p:sp>
        <p:nvSpPr>
          <p:cNvPr id="8" name="Date Placeholder 7">
            <a:extLst>
              <a:ext uri="{FF2B5EF4-FFF2-40B4-BE49-F238E27FC236}">
                <a16:creationId xmlns:a16="http://schemas.microsoft.com/office/drawing/2014/main" id="{FE721DB2-6389-1242-B440-597CB1895AD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9" name="Footer Placeholder 8">
            <a:extLst>
              <a:ext uri="{FF2B5EF4-FFF2-40B4-BE49-F238E27FC236}">
                <a16:creationId xmlns:a16="http://schemas.microsoft.com/office/drawing/2014/main" id="{630F923E-6CBE-F845-BC52-011228F67EF6}"/>
              </a:ext>
            </a:extLst>
          </p:cNvPr>
          <p:cNvSpPr>
            <a:spLocks noGrp="1"/>
          </p:cNvSpPr>
          <p:nvPr>
            <p:ph type="ftr" sz="quarter" idx="11"/>
          </p:nvPr>
        </p:nvSpPr>
        <p:spPr/>
        <p:txBody>
          <a:bodyPr/>
          <a:lstStyle/>
          <a:p>
            <a:r>
              <a:rPr lang="en-US"/>
              <a:t>Keck Graduate Institute</a:t>
            </a:r>
            <a:endParaRPr lang="en-US" dirty="0"/>
          </a:p>
        </p:txBody>
      </p:sp>
      <p:sp>
        <p:nvSpPr>
          <p:cNvPr id="10" name="Slide Number Placeholder 9">
            <a:extLst>
              <a:ext uri="{FF2B5EF4-FFF2-40B4-BE49-F238E27FC236}">
                <a16:creationId xmlns:a16="http://schemas.microsoft.com/office/drawing/2014/main" id="{A64C8B5F-E8BD-6547-A483-CCDFDEAE3709}"/>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4" name="Rectangle 3">
            <a:extLst>
              <a:ext uri="{FF2B5EF4-FFF2-40B4-BE49-F238E27FC236}">
                <a16:creationId xmlns:a16="http://schemas.microsoft.com/office/drawing/2014/main" id="{4D1949B8-9E84-8D45-B744-9AC29BBE6AD2}"/>
              </a:ext>
            </a:extLst>
          </p:cNvPr>
          <p:cNvSpPr/>
          <p:nvPr userDrawn="1"/>
        </p:nvSpPr>
        <p:spPr>
          <a:xfrm>
            <a:off x="609600" y="2209800"/>
            <a:ext cx="10972799" cy="365311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142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Text/Generic-Content/1up/Vertical">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D8292242-F939-F440-8344-F531B7BD090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42D14A7-491E-8345-A67C-770054EC4852}"/>
              </a:ext>
            </a:extLst>
          </p:cNvPr>
          <p:cNvSpPr>
            <a:spLocks noGrp="1"/>
          </p:cNvSpPr>
          <p:nvPr>
            <p:ph idx="1"/>
          </p:nvPr>
        </p:nvSpPr>
        <p:spPr>
          <a:xfrm>
            <a:off x="6324600" y="609601"/>
            <a:ext cx="5257800" cy="5253318"/>
          </a:xfrm>
          <a:solidFill>
            <a:schemeClr val="bg1"/>
          </a:solidFill>
          <a:effectLst>
            <a:outerShdw blurRad="254000" dist="254000" dir="5400000" algn="t" rotWithShape="0">
              <a:prstClr val="black">
                <a:alpha val="40000"/>
              </a:prstClr>
            </a:outerShdw>
          </a:effectLst>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50EE1EED-261D-BF40-9846-740386E994E5}"/>
              </a:ext>
            </a:extLst>
          </p:cNvPr>
          <p:cNvSpPr>
            <a:spLocks noGrp="1"/>
          </p:cNvSpPr>
          <p:nvPr>
            <p:ph type="body" sz="quarter" idx="13" hasCustomPrompt="1"/>
          </p:nvPr>
        </p:nvSpPr>
        <p:spPr>
          <a:xfrm>
            <a:off x="609600" y="2209801"/>
            <a:ext cx="5257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7754F67B-E444-194D-842E-9FC26FAAE963}"/>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2C760AB9-F018-8A4F-B4FA-F4B06DFC588A}"/>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6DE1A70-574A-1B4C-95E3-6D8C9F57AF2E}"/>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0" name="Title 9">
            <a:extLst>
              <a:ext uri="{FF2B5EF4-FFF2-40B4-BE49-F238E27FC236}">
                <a16:creationId xmlns:a16="http://schemas.microsoft.com/office/drawing/2014/main" id="{DACF6B85-0137-C943-9874-C85B8EA8120D}"/>
              </a:ext>
            </a:extLst>
          </p:cNvPr>
          <p:cNvSpPr>
            <a:spLocks noGrp="1"/>
          </p:cNvSpPr>
          <p:nvPr>
            <p:ph type="title" hasCustomPrompt="1"/>
          </p:nvPr>
        </p:nvSpPr>
        <p:spPr>
          <a:xfrm>
            <a:off x="609600" y="609600"/>
            <a:ext cx="5257800" cy="990600"/>
          </a:xfrm>
        </p:spPr>
        <p:txBody>
          <a:bodyPr/>
          <a:lstStyle/>
          <a:p>
            <a:r>
              <a:rPr lang="en-US" dirty="0"/>
              <a:t>Title/Generic-Content/1up/Vertical</a:t>
            </a:r>
          </a:p>
        </p:txBody>
      </p:sp>
    </p:spTree>
    <p:extLst>
      <p:ext uri="{BB962C8B-B14F-4D97-AF65-F5344CB8AC3E}">
        <p14:creationId xmlns:p14="http://schemas.microsoft.com/office/powerpoint/2010/main" val="328584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sic">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0271EB-163D-D343-BE4A-F74983FE32C9}"/>
              </a:ext>
            </a:extLst>
          </p:cNvPr>
          <p:cNvSpPr/>
          <p:nvPr userDrawn="1"/>
        </p:nvSpPr>
        <p:spPr>
          <a:xfrm>
            <a:off x="609600" y="609600"/>
            <a:ext cx="10972800" cy="5616575"/>
          </a:xfrm>
          <a:prstGeom prst="rect">
            <a:avLst/>
          </a:prstGeom>
          <a:solidFill>
            <a:schemeClr val="bg1"/>
          </a:solidFill>
          <a:effectLst>
            <a:outerShdw blurRad="254000" dist="266483"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22EB638-32B4-7642-846E-327B8F7BDD9F}"/>
              </a:ext>
            </a:extLst>
          </p:cNvPr>
          <p:cNvSpPr>
            <a:spLocks noGrp="1"/>
          </p:cNvSpPr>
          <p:nvPr>
            <p:ph type="title" hasCustomPrompt="1"/>
          </p:nvPr>
        </p:nvSpPr>
        <p:spPr>
          <a:xfrm>
            <a:off x="0" y="2624511"/>
            <a:ext cx="12192000" cy="1586753"/>
          </a:xfrm>
          <a:solidFill>
            <a:schemeClr val="accent2"/>
          </a:solidFill>
          <a:effectLst>
            <a:outerShdw blurRad="254000" dist="254000" dir="5400000" algn="t" rotWithShape="0">
              <a:prstClr val="black">
                <a:alpha val="40000"/>
              </a:prstClr>
            </a:outerShdw>
          </a:effectLst>
        </p:spPr>
        <p:txBody>
          <a:bodyPr tIns="91440" anchor="ctr" anchorCtr="1">
            <a:normAutofit/>
          </a:bodyPr>
          <a:lstStyle>
            <a:lvl1pPr>
              <a:defRPr sz="4400">
                <a:solidFill>
                  <a:schemeClr val="bg1"/>
                </a:solidFill>
              </a:defRPr>
            </a:lvl1pPr>
          </a:lstStyle>
          <a:p>
            <a:r>
              <a:rPr lang="en-US" dirty="0"/>
              <a:t>Title Slide Basic</a:t>
            </a:r>
          </a:p>
        </p:txBody>
      </p:sp>
      <p:sp>
        <p:nvSpPr>
          <p:cNvPr id="10" name="TextBox 9">
            <a:extLst>
              <a:ext uri="{FF2B5EF4-FFF2-40B4-BE49-F238E27FC236}">
                <a16:creationId xmlns:a16="http://schemas.microsoft.com/office/drawing/2014/main" id="{10A784A1-A426-C64E-8BF8-B57EDB13317F}"/>
              </a:ext>
            </a:extLst>
          </p:cNvPr>
          <p:cNvSpPr txBox="1"/>
          <p:nvPr userDrawn="1"/>
        </p:nvSpPr>
        <p:spPr>
          <a:xfrm>
            <a:off x="1219200" y="5278295"/>
            <a:ext cx="4876800" cy="492443"/>
          </a:xfrm>
          <a:prstGeom prst="rect">
            <a:avLst/>
          </a:prstGeom>
          <a:noFill/>
        </p:spPr>
        <p:txBody>
          <a:bodyPr wrap="square" lIns="0" tIns="0" rIns="0" bIns="0" rtlCol="0">
            <a:spAutoFit/>
          </a:bodyPr>
          <a:lstStyle/>
          <a:p>
            <a:r>
              <a:rPr lang="en-US" dirty="0">
                <a:solidFill>
                  <a:schemeClr val="tx2"/>
                </a:solidFill>
              </a:rPr>
              <a:t>Presenter’s Name, Credentials</a:t>
            </a:r>
          </a:p>
          <a:p>
            <a:r>
              <a:rPr lang="en-US" sz="1400" dirty="0">
                <a:solidFill>
                  <a:schemeClr val="accent2"/>
                </a:solidFill>
              </a:rPr>
              <a:t>Date | Time | Location</a:t>
            </a:r>
          </a:p>
        </p:txBody>
      </p:sp>
      <p:pic>
        <p:nvPicPr>
          <p:cNvPr id="6" name="Picture 5">
            <a:extLst>
              <a:ext uri="{FF2B5EF4-FFF2-40B4-BE49-F238E27FC236}">
                <a16:creationId xmlns:a16="http://schemas.microsoft.com/office/drawing/2014/main" id="{5B24A0CF-FE5E-694D-B763-0C1AD574B3F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9602" y="609318"/>
            <a:ext cx="2971800" cy="990600"/>
          </a:xfrm>
          <a:prstGeom prst="rect">
            <a:avLst/>
          </a:prstGeom>
        </p:spPr>
      </p:pic>
    </p:spTree>
    <p:extLst>
      <p:ext uri="{BB962C8B-B14F-4D97-AF65-F5344CB8AC3E}">
        <p14:creationId xmlns:p14="http://schemas.microsoft.com/office/powerpoint/2010/main" val="845186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Text/Generic-Content/1up/Vertical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2D14A7-491E-8345-A67C-770054EC4852}"/>
              </a:ext>
            </a:extLst>
          </p:cNvPr>
          <p:cNvSpPr>
            <a:spLocks noGrp="1"/>
          </p:cNvSpPr>
          <p:nvPr>
            <p:ph idx="1"/>
          </p:nvPr>
        </p:nvSpPr>
        <p:spPr>
          <a:xfrm>
            <a:off x="6324600" y="609601"/>
            <a:ext cx="5257800" cy="52533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a:extLst>
              <a:ext uri="{FF2B5EF4-FFF2-40B4-BE49-F238E27FC236}">
                <a16:creationId xmlns:a16="http://schemas.microsoft.com/office/drawing/2014/main" id="{50EE1EED-261D-BF40-9846-740386E994E5}"/>
              </a:ext>
            </a:extLst>
          </p:cNvPr>
          <p:cNvSpPr>
            <a:spLocks noGrp="1"/>
          </p:cNvSpPr>
          <p:nvPr>
            <p:ph type="body" sz="quarter" idx="13" hasCustomPrompt="1"/>
          </p:nvPr>
        </p:nvSpPr>
        <p:spPr>
          <a:xfrm>
            <a:off x="609600" y="2209801"/>
            <a:ext cx="5257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7754F67B-E444-194D-842E-9FC26FAAE963}"/>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2C760AB9-F018-8A4F-B4FA-F4B06DFC588A}"/>
              </a:ext>
            </a:extLst>
          </p:cNvPr>
          <p:cNvSpPr>
            <a:spLocks noGrp="1"/>
          </p:cNvSpPr>
          <p:nvPr>
            <p:ph type="ftr" sz="quarter" idx="15"/>
          </p:nvPr>
        </p:nvSpPr>
        <p:spPr/>
        <p:txBody>
          <a:bodyPr/>
          <a:lstStyle/>
          <a:p>
            <a:r>
              <a:rPr lang="en-US"/>
              <a:t>Keck Graduate Institute</a:t>
            </a:r>
            <a:endParaRPr lang="en-US" dirty="0"/>
          </a:p>
        </p:txBody>
      </p:sp>
      <p:sp>
        <p:nvSpPr>
          <p:cNvPr id="9" name="Slide Number Placeholder 8">
            <a:extLst>
              <a:ext uri="{FF2B5EF4-FFF2-40B4-BE49-F238E27FC236}">
                <a16:creationId xmlns:a16="http://schemas.microsoft.com/office/drawing/2014/main" id="{06DE1A70-574A-1B4C-95E3-6D8C9F57AF2E}"/>
              </a:ext>
            </a:extLst>
          </p:cNvPr>
          <p:cNvSpPr>
            <a:spLocks noGrp="1"/>
          </p:cNvSpPr>
          <p:nvPr>
            <p:ph type="sldNum" sz="quarter" idx="16"/>
          </p:nvPr>
        </p:nvSpPr>
        <p:spPr/>
        <p:txBody>
          <a:bodyPr/>
          <a:lstStyle/>
          <a:p>
            <a:r>
              <a:rPr lang="en-US"/>
              <a:t>  |  </a:t>
            </a:r>
            <a:fld id="{C8928C1F-5B42-1043-B5B2-989592A1534B}" type="slidenum">
              <a:rPr lang="en-US" smtClean="0"/>
              <a:pPr/>
              <a:t>‹#›</a:t>
            </a:fld>
            <a:endParaRPr lang="en-US" dirty="0"/>
          </a:p>
        </p:txBody>
      </p:sp>
      <p:sp>
        <p:nvSpPr>
          <p:cNvPr id="10" name="Title 9">
            <a:extLst>
              <a:ext uri="{FF2B5EF4-FFF2-40B4-BE49-F238E27FC236}">
                <a16:creationId xmlns:a16="http://schemas.microsoft.com/office/drawing/2014/main" id="{DACF6B85-0137-C943-9874-C85B8EA8120D}"/>
              </a:ext>
            </a:extLst>
          </p:cNvPr>
          <p:cNvSpPr>
            <a:spLocks noGrp="1"/>
          </p:cNvSpPr>
          <p:nvPr>
            <p:ph type="title" hasCustomPrompt="1"/>
          </p:nvPr>
        </p:nvSpPr>
        <p:spPr>
          <a:xfrm>
            <a:off x="609600" y="609600"/>
            <a:ext cx="5257800" cy="990600"/>
          </a:xfrm>
        </p:spPr>
        <p:txBody>
          <a:bodyPr/>
          <a:lstStyle/>
          <a:p>
            <a:r>
              <a:rPr lang="en-US" dirty="0"/>
              <a:t>Title/Text/Generic-Content/1up/Vertical Basic</a:t>
            </a:r>
          </a:p>
        </p:txBody>
      </p:sp>
    </p:spTree>
    <p:extLst>
      <p:ext uri="{BB962C8B-B14F-4D97-AF65-F5344CB8AC3E}">
        <p14:creationId xmlns:p14="http://schemas.microsoft.com/office/powerpoint/2010/main" val="1343959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Text/Image/1up/Vertical">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3589C03-15D1-9F48-820C-2CDFC7EB9A9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48F411AB-028E-134C-BD9E-7F01E6693DF7}"/>
              </a:ext>
            </a:extLst>
          </p:cNvPr>
          <p:cNvSpPr>
            <a:spLocks noGrp="1"/>
          </p:cNvSpPr>
          <p:nvPr>
            <p:ph type="body" sz="quarter" idx="14" hasCustomPrompt="1"/>
          </p:nvPr>
        </p:nvSpPr>
        <p:spPr>
          <a:xfrm>
            <a:off x="609600" y="2209801"/>
            <a:ext cx="5257801"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A24FF078-1020-1B45-B9D7-4128AA36954D}"/>
              </a:ext>
            </a:extLst>
          </p:cNvPr>
          <p:cNvSpPr>
            <a:spLocks noGrp="1"/>
          </p:cNvSpPr>
          <p:nvPr>
            <p:ph type="dt" sz="half" idx="15"/>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6A0B2921-C469-9B41-847C-189C571447A0}"/>
              </a:ext>
            </a:extLst>
          </p:cNvPr>
          <p:cNvSpPr>
            <a:spLocks noGrp="1"/>
          </p:cNvSpPr>
          <p:nvPr>
            <p:ph type="ftr" sz="quarter" idx="16"/>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E6969D4-89CB-6142-8B23-DF0CA541DB7A}"/>
              </a:ext>
            </a:extLst>
          </p:cNvPr>
          <p:cNvSpPr>
            <a:spLocks noGrp="1"/>
          </p:cNvSpPr>
          <p:nvPr>
            <p:ph type="sldNum" sz="quarter" idx="17"/>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Rectangle 16">
            <a:extLst>
              <a:ext uri="{FF2B5EF4-FFF2-40B4-BE49-F238E27FC236}">
                <a16:creationId xmlns:a16="http://schemas.microsoft.com/office/drawing/2014/main" id="{B9E9F622-3695-6845-8CE7-C6ABA9EEDBE9}"/>
              </a:ext>
            </a:extLst>
          </p:cNvPr>
          <p:cNvSpPr/>
          <p:nvPr userDrawn="1"/>
        </p:nvSpPr>
        <p:spPr>
          <a:xfrm>
            <a:off x="6324600" y="609600"/>
            <a:ext cx="5257799" cy="5253319"/>
          </a:xfrm>
          <a:prstGeom prst="rect">
            <a:avLst/>
          </a:prstGeom>
          <a:blipFill>
            <a:blip r:embed="rId3" cstate="email">
              <a:extLst>
                <a:ext uri="{28A0092B-C50C-407E-A947-70E740481C1C}">
                  <a14:useLocalDpi xmlns:a14="http://schemas.microsoft.com/office/drawing/2010/main"/>
                </a:ext>
              </a:extLst>
            </a:blip>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a:extLst>
              <a:ext uri="{FF2B5EF4-FFF2-40B4-BE49-F238E27FC236}">
                <a16:creationId xmlns:a16="http://schemas.microsoft.com/office/drawing/2014/main" id="{26C0AFD0-0FEC-1248-9000-D2B8EB30CBDE}"/>
              </a:ext>
            </a:extLst>
          </p:cNvPr>
          <p:cNvSpPr txBox="1">
            <a:spLocks/>
          </p:cNvSpPr>
          <p:nvPr userDrawn="1"/>
        </p:nvSpPr>
        <p:spPr>
          <a:xfrm>
            <a:off x="1" y="609600"/>
            <a:ext cx="5867400"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Title/Text/Image/1up/</a:t>
            </a:r>
            <a:br>
              <a:rPr lang="en-US" dirty="0"/>
            </a:br>
            <a:r>
              <a:rPr lang="en-US" dirty="0"/>
              <a:t>Vertical</a:t>
            </a:r>
            <a:endParaRPr lang="en-US" dirty="0">
              <a:solidFill>
                <a:schemeClr val="bg1"/>
              </a:solidFill>
            </a:endParaRPr>
          </a:p>
        </p:txBody>
      </p:sp>
    </p:spTree>
    <p:extLst>
      <p:ext uri="{BB962C8B-B14F-4D97-AF65-F5344CB8AC3E}">
        <p14:creationId xmlns:p14="http://schemas.microsoft.com/office/powerpoint/2010/main" val="274637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Text/Image/1up/Vertical Basic">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8F411AB-028E-134C-BD9E-7F01E6693DF7}"/>
              </a:ext>
            </a:extLst>
          </p:cNvPr>
          <p:cNvSpPr>
            <a:spLocks noGrp="1"/>
          </p:cNvSpPr>
          <p:nvPr>
            <p:ph type="body" sz="quarter" idx="14" hasCustomPrompt="1"/>
          </p:nvPr>
        </p:nvSpPr>
        <p:spPr>
          <a:xfrm>
            <a:off x="609600" y="2209801"/>
            <a:ext cx="5257801"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Date Placeholder 1">
            <a:extLst>
              <a:ext uri="{FF2B5EF4-FFF2-40B4-BE49-F238E27FC236}">
                <a16:creationId xmlns:a16="http://schemas.microsoft.com/office/drawing/2014/main" id="{A24FF078-1020-1B45-B9D7-4128AA36954D}"/>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6A0B2921-C469-9B41-847C-189C571447A0}"/>
              </a:ext>
            </a:extLst>
          </p:cNvPr>
          <p:cNvSpPr>
            <a:spLocks noGrp="1"/>
          </p:cNvSpPr>
          <p:nvPr>
            <p:ph type="ftr" sz="quarter" idx="16"/>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E6969D4-89CB-6142-8B23-DF0CA541DB7A}"/>
              </a:ext>
            </a:extLst>
          </p:cNvPr>
          <p:cNvSpPr>
            <a:spLocks noGrp="1"/>
          </p:cNvSpPr>
          <p:nvPr>
            <p:ph type="sldNum" sz="quarter" idx="17"/>
          </p:nvPr>
        </p:nvSpPr>
        <p:spPr/>
        <p:txBody>
          <a:bodyPr/>
          <a:lstStyle/>
          <a:p>
            <a:r>
              <a:rPr lang="en-US"/>
              <a:t>  |  </a:t>
            </a:r>
            <a:fld id="{C8928C1F-5B42-1043-B5B2-989592A1534B}" type="slidenum">
              <a:rPr lang="en-US" smtClean="0"/>
              <a:pPr/>
              <a:t>‹#›</a:t>
            </a:fld>
            <a:endParaRPr lang="en-US" dirty="0"/>
          </a:p>
        </p:txBody>
      </p:sp>
      <p:sp>
        <p:nvSpPr>
          <p:cNvPr id="15" name="Title 14">
            <a:extLst>
              <a:ext uri="{FF2B5EF4-FFF2-40B4-BE49-F238E27FC236}">
                <a16:creationId xmlns:a16="http://schemas.microsoft.com/office/drawing/2014/main" id="{199B6A28-7DBC-8A49-91D0-A7A3E8A9719D}"/>
              </a:ext>
            </a:extLst>
          </p:cNvPr>
          <p:cNvSpPr>
            <a:spLocks noGrp="1"/>
          </p:cNvSpPr>
          <p:nvPr>
            <p:ph type="title" hasCustomPrompt="1"/>
          </p:nvPr>
        </p:nvSpPr>
        <p:spPr>
          <a:xfrm>
            <a:off x="609600" y="609600"/>
            <a:ext cx="5315211" cy="990600"/>
          </a:xfrm>
        </p:spPr>
        <p:txBody>
          <a:bodyPr/>
          <a:lstStyle/>
          <a:p>
            <a:r>
              <a:rPr lang="en-US" dirty="0"/>
              <a:t>Title/Text/Image/1up/</a:t>
            </a:r>
            <a:br>
              <a:rPr lang="en-US" dirty="0"/>
            </a:br>
            <a:r>
              <a:rPr lang="en-US" dirty="0"/>
              <a:t>Vertical Basic</a:t>
            </a:r>
          </a:p>
        </p:txBody>
      </p:sp>
      <p:sp>
        <p:nvSpPr>
          <p:cNvPr id="8" name="Rectangle 7">
            <a:extLst>
              <a:ext uri="{FF2B5EF4-FFF2-40B4-BE49-F238E27FC236}">
                <a16:creationId xmlns:a16="http://schemas.microsoft.com/office/drawing/2014/main" id="{920AA57D-D186-7943-B3F8-3A90275F954C}"/>
              </a:ext>
            </a:extLst>
          </p:cNvPr>
          <p:cNvSpPr/>
          <p:nvPr userDrawn="1"/>
        </p:nvSpPr>
        <p:spPr>
          <a:xfrm>
            <a:off x="6324600" y="609600"/>
            <a:ext cx="5257799" cy="5257800"/>
          </a:xfrm>
          <a:prstGeom prst="rect">
            <a:avLst/>
          </a:prstGeom>
          <a:blipFill>
            <a:blip r:embed="rId2" cstate="email">
              <a:extLst>
                <a:ext uri="{28A0092B-C50C-407E-A947-70E740481C1C}">
                  <a14:useLocalDpi xmlns:a14="http://schemas.microsoft.com/office/drawing/2010/main"/>
                </a:ext>
              </a:extLst>
            </a:blip>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09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Generic-Content/2up">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4E542E1-FBA2-9348-9612-EEEFABC7D00A}"/>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6C184A8-9BB3-034C-8EAF-BF4877B8FC8B}"/>
              </a:ext>
            </a:extLst>
          </p:cNvPr>
          <p:cNvSpPr>
            <a:spLocks noGrp="1"/>
          </p:cNvSpPr>
          <p:nvPr>
            <p:ph sz="half" idx="1"/>
          </p:nvPr>
        </p:nvSpPr>
        <p:spPr>
          <a:xfrm>
            <a:off x="609600" y="2209800"/>
            <a:ext cx="5065713" cy="365311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DD302-A479-D446-AC48-9669D670F511}"/>
              </a:ext>
            </a:extLst>
          </p:cNvPr>
          <p:cNvSpPr>
            <a:spLocks noGrp="1"/>
          </p:cNvSpPr>
          <p:nvPr>
            <p:ph sz="half" idx="2"/>
          </p:nvPr>
        </p:nvSpPr>
        <p:spPr>
          <a:xfrm>
            <a:off x="6515095" y="2209800"/>
            <a:ext cx="5067301" cy="365311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Title 5">
            <a:extLst>
              <a:ext uri="{FF2B5EF4-FFF2-40B4-BE49-F238E27FC236}">
                <a16:creationId xmlns:a16="http://schemas.microsoft.com/office/drawing/2014/main" id="{F6531378-2FFE-464F-AB0B-058F5DD7DC7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Title/Generic-Content/2up</a:t>
            </a:r>
            <a:endParaRPr lang="en-US" dirty="0">
              <a:solidFill>
                <a:schemeClr val="bg1"/>
              </a:solidFill>
            </a:endParaRPr>
          </a:p>
        </p:txBody>
      </p:sp>
    </p:spTree>
    <p:extLst>
      <p:ext uri="{BB962C8B-B14F-4D97-AF65-F5344CB8AC3E}">
        <p14:creationId xmlns:p14="http://schemas.microsoft.com/office/powerpoint/2010/main" val="40808050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Generic-Content/2up Basic">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C184A8-9BB3-034C-8EAF-BF4877B8FC8B}"/>
              </a:ext>
            </a:extLst>
          </p:cNvPr>
          <p:cNvSpPr>
            <a:spLocks noGrp="1"/>
          </p:cNvSpPr>
          <p:nvPr>
            <p:ph sz="half" idx="1"/>
          </p:nvPr>
        </p:nvSpPr>
        <p:spPr>
          <a:xfrm>
            <a:off x="609600" y="2209800"/>
            <a:ext cx="5065713" cy="365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DCDD302-A479-D446-AC48-9669D670F511}"/>
              </a:ext>
            </a:extLst>
          </p:cNvPr>
          <p:cNvSpPr>
            <a:spLocks noGrp="1"/>
          </p:cNvSpPr>
          <p:nvPr>
            <p:ph sz="half" idx="2"/>
          </p:nvPr>
        </p:nvSpPr>
        <p:spPr>
          <a:xfrm>
            <a:off x="6515095" y="2209800"/>
            <a:ext cx="5067301" cy="36531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587E8EF3-C2A8-4B4F-B4FB-721D10BDAB55}"/>
              </a:ext>
            </a:extLst>
          </p:cNvPr>
          <p:cNvSpPr>
            <a:spLocks noGrp="1"/>
          </p:cNvSpPr>
          <p:nvPr>
            <p:ph type="title" hasCustomPrompt="1"/>
          </p:nvPr>
        </p:nvSpPr>
        <p:spPr/>
        <p:txBody>
          <a:bodyPr/>
          <a:lstStyle/>
          <a:p>
            <a:r>
              <a:rPr lang="en-US" dirty="0"/>
              <a:t>Title/Generic-Content/2up Basic</a:t>
            </a:r>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1967111040"/>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Image/2up">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C4E542E1-FBA2-9348-9612-EEEFABC7D00A}"/>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3" name="Rectangle 12">
            <a:extLst>
              <a:ext uri="{FF2B5EF4-FFF2-40B4-BE49-F238E27FC236}">
                <a16:creationId xmlns:a16="http://schemas.microsoft.com/office/drawing/2014/main" id="{CB2DC94B-2DAE-BC42-9CCB-9EF8C943B2A9}"/>
              </a:ext>
            </a:extLst>
          </p:cNvPr>
          <p:cNvSpPr/>
          <p:nvPr userDrawn="1"/>
        </p:nvSpPr>
        <p:spPr>
          <a:xfrm>
            <a:off x="609599" y="2209800"/>
            <a:ext cx="5257801"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E985D2-620D-D34F-9FC8-F45D551EEA95}"/>
              </a:ext>
            </a:extLst>
          </p:cNvPr>
          <p:cNvSpPr/>
          <p:nvPr userDrawn="1"/>
        </p:nvSpPr>
        <p:spPr>
          <a:xfrm>
            <a:off x="6338046" y="2209800"/>
            <a:ext cx="5257801" cy="365311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5">
            <a:extLst>
              <a:ext uri="{FF2B5EF4-FFF2-40B4-BE49-F238E27FC236}">
                <a16:creationId xmlns:a16="http://schemas.microsoft.com/office/drawing/2014/main" id="{E98816FE-0EEE-CD4C-B408-9AA30D066D7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Title/Image/2up</a:t>
            </a:r>
            <a:endParaRPr lang="en-US" dirty="0">
              <a:solidFill>
                <a:schemeClr val="bg1"/>
              </a:solidFill>
            </a:endParaRPr>
          </a:p>
        </p:txBody>
      </p:sp>
    </p:spTree>
    <p:extLst>
      <p:ext uri="{BB962C8B-B14F-4D97-AF65-F5344CB8AC3E}">
        <p14:creationId xmlns:p14="http://schemas.microsoft.com/office/powerpoint/2010/main" val="371200599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Image/2up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E8EF3-C2A8-4B4F-B4FB-721D10BDAB55}"/>
              </a:ext>
            </a:extLst>
          </p:cNvPr>
          <p:cNvSpPr>
            <a:spLocks noGrp="1"/>
          </p:cNvSpPr>
          <p:nvPr>
            <p:ph type="title" hasCustomPrompt="1"/>
          </p:nvPr>
        </p:nvSpPr>
        <p:spPr/>
        <p:txBody>
          <a:bodyPr/>
          <a:lstStyle/>
          <a:p>
            <a:r>
              <a:rPr lang="en-US" dirty="0"/>
              <a:t>Title/Image/2up Basic</a:t>
            </a:r>
          </a:p>
        </p:txBody>
      </p:sp>
      <p:sp>
        <p:nvSpPr>
          <p:cNvPr id="9" name="Date Placeholder 8">
            <a:extLst>
              <a:ext uri="{FF2B5EF4-FFF2-40B4-BE49-F238E27FC236}">
                <a16:creationId xmlns:a16="http://schemas.microsoft.com/office/drawing/2014/main" id="{FE75381C-9DFB-5240-9EAC-14595C963F7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10" name="Footer Placeholder 9">
            <a:extLst>
              <a:ext uri="{FF2B5EF4-FFF2-40B4-BE49-F238E27FC236}">
                <a16:creationId xmlns:a16="http://schemas.microsoft.com/office/drawing/2014/main" id="{4ABB4BA2-1DCA-9340-8D8D-E59D722FCA5F}"/>
              </a:ext>
            </a:extLst>
          </p:cNvPr>
          <p:cNvSpPr>
            <a:spLocks noGrp="1"/>
          </p:cNvSpPr>
          <p:nvPr>
            <p:ph type="ftr" sz="quarter" idx="11"/>
          </p:nvPr>
        </p:nvSpPr>
        <p:spPr/>
        <p:txBody>
          <a:bodyPr/>
          <a:lstStyle/>
          <a:p>
            <a:r>
              <a:rPr lang="en-US"/>
              <a:t>Keck Graduate Institute</a:t>
            </a:r>
            <a:endParaRPr lang="en-US" dirty="0"/>
          </a:p>
        </p:txBody>
      </p:sp>
      <p:sp>
        <p:nvSpPr>
          <p:cNvPr id="11" name="Slide Number Placeholder 10">
            <a:extLst>
              <a:ext uri="{FF2B5EF4-FFF2-40B4-BE49-F238E27FC236}">
                <a16:creationId xmlns:a16="http://schemas.microsoft.com/office/drawing/2014/main" id="{4FF6DB33-EC1C-EE42-AFF0-6A2B6BF5E94B}"/>
              </a:ext>
            </a:extLst>
          </p:cNvPr>
          <p:cNvSpPr>
            <a:spLocks noGrp="1"/>
          </p:cNvSpPr>
          <p:nvPr>
            <p:ph type="sldNum" sz="quarter" idx="12"/>
          </p:nvPr>
        </p:nvSpPr>
        <p:spPr/>
        <p:txBody>
          <a:bodyPr/>
          <a:lstStyle/>
          <a:p>
            <a:r>
              <a:rPr lang="en-US"/>
              <a:t>  |  </a:t>
            </a:r>
            <a:fld id="{C8928C1F-5B42-1043-B5B2-989592A1534B}" type="slidenum">
              <a:rPr lang="en-US" smtClean="0"/>
              <a:pPr/>
              <a:t>‹#›</a:t>
            </a:fld>
            <a:endParaRPr lang="en-US" dirty="0"/>
          </a:p>
        </p:txBody>
      </p:sp>
      <p:sp>
        <p:nvSpPr>
          <p:cNvPr id="5" name="Rectangle 4">
            <a:extLst>
              <a:ext uri="{FF2B5EF4-FFF2-40B4-BE49-F238E27FC236}">
                <a16:creationId xmlns:a16="http://schemas.microsoft.com/office/drawing/2014/main" id="{4CEA117A-3F18-AC4C-824E-B5EAE878C4AA}"/>
              </a:ext>
            </a:extLst>
          </p:cNvPr>
          <p:cNvSpPr/>
          <p:nvPr userDrawn="1"/>
        </p:nvSpPr>
        <p:spPr>
          <a:xfrm>
            <a:off x="609599" y="2209800"/>
            <a:ext cx="5257801" cy="3653118"/>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3BA238A-74BD-7F40-93C7-2A3625B03A2C}"/>
              </a:ext>
            </a:extLst>
          </p:cNvPr>
          <p:cNvSpPr/>
          <p:nvPr userDrawn="1"/>
        </p:nvSpPr>
        <p:spPr>
          <a:xfrm>
            <a:off x="6338046" y="2209800"/>
            <a:ext cx="5257801" cy="365311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8053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Text/Generic-Content/2up">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0A9B490-DB96-264A-A781-43EE3DD7808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5" name="Content Placeholder 14">
            <a:extLst>
              <a:ext uri="{FF2B5EF4-FFF2-40B4-BE49-F238E27FC236}">
                <a16:creationId xmlns:a16="http://schemas.microsoft.com/office/drawing/2014/main" id="{FA126730-2B3D-2848-A697-129FD2F61B0F}"/>
              </a:ext>
            </a:extLst>
          </p:cNvPr>
          <p:cNvSpPr>
            <a:spLocks noGrp="1"/>
          </p:cNvSpPr>
          <p:nvPr>
            <p:ph sz="quarter" idx="21"/>
          </p:nvPr>
        </p:nvSpPr>
        <p:spPr>
          <a:xfrm>
            <a:off x="4419600" y="2209800"/>
            <a:ext cx="3352800" cy="36528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14">
            <a:extLst>
              <a:ext uri="{FF2B5EF4-FFF2-40B4-BE49-F238E27FC236}">
                <a16:creationId xmlns:a16="http://schemas.microsoft.com/office/drawing/2014/main" id="{914629BE-CCB4-494C-8A3A-833DD4D12F0D}"/>
              </a:ext>
            </a:extLst>
          </p:cNvPr>
          <p:cNvSpPr>
            <a:spLocks noGrp="1"/>
          </p:cNvSpPr>
          <p:nvPr>
            <p:ph sz="quarter" idx="22"/>
          </p:nvPr>
        </p:nvSpPr>
        <p:spPr>
          <a:xfrm>
            <a:off x="8238565" y="2209800"/>
            <a:ext cx="3352800" cy="36528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5">
            <a:extLst>
              <a:ext uri="{FF2B5EF4-FFF2-40B4-BE49-F238E27FC236}">
                <a16:creationId xmlns:a16="http://schemas.microsoft.com/office/drawing/2014/main" id="{44EC1BC8-D8CA-CB41-B96B-C68279E59D32}"/>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Title/Text/Generic-Content/2up</a:t>
            </a:r>
            <a:endParaRPr lang="en-US" dirty="0">
              <a:solidFill>
                <a:schemeClr val="bg1"/>
              </a:solidFill>
            </a:endParaRPr>
          </a:p>
        </p:txBody>
      </p:sp>
    </p:spTree>
    <p:extLst>
      <p:ext uri="{BB962C8B-B14F-4D97-AF65-F5344CB8AC3E}">
        <p14:creationId xmlns:p14="http://schemas.microsoft.com/office/powerpoint/2010/main" val="352147799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Text/Generic-Content/2up Bas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p>
            <a:r>
              <a:rPr lang="en-US"/>
              <a:t>  |  </a:t>
            </a:r>
            <a:fld id="{C8928C1F-5B42-1043-B5B2-989592A1534B}" type="slidenum">
              <a:rPr lang="en-US" smtClean="0"/>
              <a:pPr/>
              <a:t>‹#›</a:t>
            </a:fld>
            <a:endParaRPr lang="en-US" dirty="0"/>
          </a:p>
        </p:txBody>
      </p:sp>
      <p:sp>
        <p:nvSpPr>
          <p:cNvPr id="9" name="Title 8">
            <a:extLst>
              <a:ext uri="{FF2B5EF4-FFF2-40B4-BE49-F238E27FC236}">
                <a16:creationId xmlns:a16="http://schemas.microsoft.com/office/drawing/2014/main" id="{C316FDBA-C395-0242-95E0-60FFAA1E7E14}"/>
              </a:ext>
            </a:extLst>
          </p:cNvPr>
          <p:cNvSpPr>
            <a:spLocks noGrp="1"/>
          </p:cNvSpPr>
          <p:nvPr>
            <p:ph type="title" hasCustomPrompt="1"/>
          </p:nvPr>
        </p:nvSpPr>
        <p:spPr/>
        <p:txBody>
          <a:bodyPr/>
          <a:lstStyle/>
          <a:p>
            <a:r>
              <a:rPr lang="en-US" dirty="0"/>
              <a:t>Title/Text/Generic-Content/2up Basic</a:t>
            </a:r>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0" name="Content Placeholder 14">
            <a:extLst>
              <a:ext uri="{FF2B5EF4-FFF2-40B4-BE49-F238E27FC236}">
                <a16:creationId xmlns:a16="http://schemas.microsoft.com/office/drawing/2014/main" id="{BA853E0F-0C6C-6344-9A36-DFD56A39A8D0}"/>
              </a:ext>
            </a:extLst>
          </p:cNvPr>
          <p:cNvSpPr>
            <a:spLocks noGrp="1"/>
          </p:cNvSpPr>
          <p:nvPr>
            <p:ph sz="quarter" idx="21"/>
          </p:nvPr>
        </p:nvSpPr>
        <p:spPr>
          <a:xfrm>
            <a:off x="4419600" y="2209800"/>
            <a:ext cx="3352800" cy="3652838"/>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4">
            <a:extLst>
              <a:ext uri="{FF2B5EF4-FFF2-40B4-BE49-F238E27FC236}">
                <a16:creationId xmlns:a16="http://schemas.microsoft.com/office/drawing/2014/main" id="{FD273756-8B7C-9044-A96E-7967C72858D8}"/>
              </a:ext>
            </a:extLst>
          </p:cNvPr>
          <p:cNvSpPr>
            <a:spLocks noGrp="1"/>
          </p:cNvSpPr>
          <p:nvPr>
            <p:ph sz="quarter" idx="22"/>
          </p:nvPr>
        </p:nvSpPr>
        <p:spPr>
          <a:xfrm>
            <a:off x="8238565" y="2209800"/>
            <a:ext cx="3352800" cy="3652838"/>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3639948"/>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Text/Image/2up">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B0A9B490-DB96-264A-A781-43EE3DD7808D}"/>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Rectangle 1">
            <a:extLst>
              <a:ext uri="{FF2B5EF4-FFF2-40B4-BE49-F238E27FC236}">
                <a16:creationId xmlns:a16="http://schemas.microsoft.com/office/drawing/2014/main" id="{E5CBCFFC-2C5D-FD41-8E83-343355DB4E5B}"/>
              </a:ext>
            </a:extLst>
          </p:cNvPr>
          <p:cNvSpPr/>
          <p:nvPr userDrawn="1"/>
        </p:nvSpPr>
        <p:spPr>
          <a:xfrm>
            <a:off x="4419600" y="2209800"/>
            <a:ext cx="3352800" cy="365311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0DF685D-DBE6-8948-8894-FB92E4AB95CC}"/>
              </a:ext>
            </a:extLst>
          </p:cNvPr>
          <p:cNvSpPr/>
          <p:nvPr userDrawn="1"/>
        </p:nvSpPr>
        <p:spPr>
          <a:xfrm>
            <a:off x="8238565" y="2209800"/>
            <a:ext cx="3352800" cy="3653119"/>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5">
            <a:extLst>
              <a:ext uri="{FF2B5EF4-FFF2-40B4-BE49-F238E27FC236}">
                <a16:creationId xmlns:a16="http://schemas.microsoft.com/office/drawing/2014/main" id="{FF6A3CA2-0E72-9047-B774-68EE4F721EFD}"/>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Title/Text/Image/2up</a:t>
            </a:r>
            <a:endParaRPr lang="en-US" dirty="0">
              <a:solidFill>
                <a:schemeClr val="bg1"/>
              </a:solidFill>
            </a:endParaRPr>
          </a:p>
        </p:txBody>
      </p:sp>
    </p:spTree>
    <p:extLst>
      <p:ext uri="{BB962C8B-B14F-4D97-AF65-F5344CB8AC3E}">
        <p14:creationId xmlns:p14="http://schemas.microsoft.com/office/powerpoint/2010/main" val="40266517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AEF521B-6A42-E44A-8499-5725005B47C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1" y="609600"/>
            <a:ext cx="11582398" cy="990600"/>
          </a:xfrm>
          <a:solidFill>
            <a:schemeClr val="accent2"/>
          </a:solidFill>
          <a:effectLst>
            <a:outerShdw blurRad="254000" dist="254000" dir="5400000" algn="t" rotWithShape="0">
              <a:prstClr val="black">
                <a:alpha val="40000"/>
              </a:prstClr>
            </a:outerShdw>
          </a:effectLst>
        </p:spPr>
        <p:txBody>
          <a:bodyPr lIns="640080" tIns="91440" rIns="91440" anchor="ctr" anchorCtr="0"/>
          <a:lstStyle>
            <a:lvl1pPr>
              <a:defRPr>
                <a:solidFill>
                  <a:schemeClr val="bg1"/>
                </a:solidFill>
              </a:defRPr>
            </a:lvl1pPr>
          </a:lstStyle>
          <a:p>
            <a:r>
              <a:rPr lang="en-US" dirty="0"/>
              <a:t>Agenda</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7" name="Text Placeholder 6">
            <a:extLst>
              <a:ext uri="{FF2B5EF4-FFF2-40B4-BE49-F238E27FC236}">
                <a16:creationId xmlns:a16="http://schemas.microsoft.com/office/drawing/2014/main" id="{6AC2E5B0-BB87-7D48-914D-DE817091ECA6}"/>
              </a:ext>
            </a:extLst>
          </p:cNvPr>
          <p:cNvSpPr>
            <a:spLocks noGrp="1"/>
          </p:cNvSpPr>
          <p:nvPr>
            <p:ph type="body" sz="quarter" idx="13" hasCustomPrompt="1"/>
          </p:nvPr>
        </p:nvSpPr>
        <p:spPr>
          <a:xfrm>
            <a:off x="1358683" y="2366198"/>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13" name="Text Placeholder 12">
            <a:extLst>
              <a:ext uri="{FF2B5EF4-FFF2-40B4-BE49-F238E27FC236}">
                <a16:creationId xmlns:a16="http://schemas.microsoft.com/office/drawing/2014/main" id="{DA23A50B-0A1C-5A41-874D-D97665F655E5}"/>
              </a:ext>
            </a:extLst>
          </p:cNvPr>
          <p:cNvSpPr>
            <a:spLocks noGrp="1"/>
          </p:cNvSpPr>
          <p:nvPr>
            <p:ph type="body" sz="quarter" idx="14" hasCustomPrompt="1"/>
          </p:nvPr>
        </p:nvSpPr>
        <p:spPr>
          <a:xfrm>
            <a:off x="609600" y="2209800"/>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18" name="Text Placeholder 6">
            <a:extLst>
              <a:ext uri="{FF2B5EF4-FFF2-40B4-BE49-F238E27FC236}">
                <a16:creationId xmlns:a16="http://schemas.microsoft.com/office/drawing/2014/main" id="{D77024D7-6950-D242-98D8-D459B1972CDC}"/>
              </a:ext>
            </a:extLst>
          </p:cNvPr>
          <p:cNvSpPr>
            <a:spLocks noGrp="1"/>
          </p:cNvSpPr>
          <p:nvPr>
            <p:ph type="body" sz="quarter" idx="15" hasCustomPrompt="1"/>
          </p:nvPr>
        </p:nvSpPr>
        <p:spPr>
          <a:xfrm>
            <a:off x="1358683" y="3337845"/>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19" name="Text Placeholder 12">
            <a:extLst>
              <a:ext uri="{FF2B5EF4-FFF2-40B4-BE49-F238E27FC236}">
                <a16:creationId xmlns:a16="http://schemas.microsoft.com/office/drawing/2014/main" id="{C99BCEF4-05E2-EC46-BA66-0374F45A1E40}"/>
              </a:ext>
            </a:extLst>
          </p:cNvPr>
          <p:cNvSpPr>
            <a:spLocks noGrp="1"/>
          </p:cNvSpPr>
          <p:nvPr>
            <p:ph type="body" sz="quarter" idx="16" hasCustomPrompt="1"/>
          </p:nvPr>
        </p:nvSpPr>
        <p:spPr>
          <a:xfrm>
            <a:off x="609600" y="3177399"/>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0" name="Text Placeholder 6">
            <a:extLst>
              <a:ext uri="{FF2B5EF4-FFF2-40B4-BE49-F238E27FC236}">
                <a16:creationId xmlns:a16="http://schemas.microsoft.com/office/drawing/2014/main" id="{2B4A053E-1F99-D44B-BBCE-4CFF9E5208AC}"/>
              </a:ext>
            </a:extLst>
          </p:cNvPr>
          <p:cNvSpPr>
            <a:spLocks noGrp="1"/>
          </p:cNvSpPr>
          <p:nvPr>
            <p:ph type="body" sz="quarter" idx="17" hasCustomPrompt="1"/>
          </p:nvPr>
        </p:nvSpPr>
        <p:spPr>
          <a:xfrm>
            <a:off x="1358683" y="4300703"/>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1" name="Text Placeholder 12">
            <a:extLst>
              <a:ext uri="{FF2B5EF4-FFF2-40B4-BE49-F238E27FC236}">
                <a16:creationId xmlns:a16="http://schemas.microsoft.com/office/drawing/2014/main" id="{2FBB7D4F-8F2E-AD43-850E-96AF0E86C408}"/>
              </a:ext>
            </a:extLst>
          </p:cNvPr>
          <p:cNvSpPr>
            <a:spLocks noGrp="1"/>
          </p:cNvSpPr>
          <p:nvPr>
            <p:ph type="body" sz="quarter" idx="18" hasCustomPrompt="1"/>
          </p:nvPr>
        </p:nvSpPr>
        <p:spPr>
          <a:xfrm>
            <a:off x="609600" y="41449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2" name="Text Placeholder 6">
            <a:extLst>
              <a:ext uri="{FF2B5EF4-FFF2-40B4-BE49-F238E27FC236}">
                <a16:creationId xmlns:a16="http://schemas.microsoft.com/office/drawing/2014/main" id="{807616DD-3738-D64F-A383-7A575A6A7E9A}"/>
              </a:ext>
            </a:extLst>
          </p:cNvPr>
          <p:cNvSpPr>
            <a:spLocks noGrp="1"/>
          </p:cNvSpPr>
          <p:nvPr>
            <p:ph type="body" sz="quarter" idx="19" hasCustomPrompt="1"/>
          </p:nvPr>
        </p:nvSpPr>
        <p:spPr>
          <a:xfrm>
            <a:off x="1358683" y="5268996"/>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3" name="Text Placeholder 12">
            <a:extLst>
              <a:ext uri="{FF2B5EF4-FFF2-40B4-BE49-F238E27FC236}">
                <a16:creationId xmlns:a16="http://schemas.microsoft.com/office/drawing/2014/main" id="{74F63FCB-0333-524A-8DCB-066A09ED93A3}"/>
              </a:ext>
            </a:extLst>
          </p:cNvPr>
          <p:cNvSpPr>
            <a:spLocks noGrp="1"/>
          </p:cNvSpPr>
          <p:nvPr>
            <p:ph type="body" sz="quarter" idx="20" hasCustomPrompt="1"/>
          </p:nvPr>
        </p:nvSpPr>
        <p:spPr>
          <a:xfrm>
            <a:off x="609600" y="51125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4" name="Text Placeholder 6">
            <a:extLst>
              <a:ext uri="{FF2B5EF4-FFF2-40B4-BE49-F238E27FC236}">
                <a16:creationId xmlns:a16="http://schemas.microsoft.com/office/drawing/2014/main" id="{A8EC9542-9D6E-1649-913D-802D527D4E6E}"/>
              </a:ext>
            </a:extLst>
          </p:cNvPr>
          <p:cNvSpPr>
            <a:spLocks noGrp="1"/>
          </p:cNvSpPr>
          <p:nvPr>
            <p:ph type="body" sz="quarter" idx="21" hasCustomPrompt="1"/>
          </p:nvPr>
        </p:nvSpPr>
        <p:spPr>
          <a:xfrm>
            <a:off x="7085715" y="2366198"/>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5" name="Text Placeholder 12">
            <a:extLst>
              <a:ext uri="{FF2B5EF4-FFF2-40B4-BE49-F238E27FC236}">
                <a16:creationId xmlns:a16="http://schemas.microsoft.com/office/drawing/2014/main" id="{CC4955F1-2586-3B40-8BBF-F6A95BE99ABA}"/>
              </a:ext>
            </a:extLst>
          </p:cNvPr>
          <p:cNvSpPr>
            <a:spLocks noGrp="1"/>
          </p:cNvSpPr>
          <p:nvPr>
            <p:ph type="body" sz="quarter" idx="22" hasCustomPrompt="1"/>
          </p:nvPr>
        </p:nvSpPr>
        <p:spPr>
          <a:xfrm>
            <a:off x="6336632" y="2209800"/>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6" name="Text Placeholder 6">
            <a:extLst>
              <a:ext uri="{FF2B5EF4-FFF2-40B4-BE49-F238E27FC236}">
                <a16:creationId xmlns:a16="http://schemas.microsoft.com/office/drawing/2014/main" id="{FD2DE57C-BCAF-0943-B45C-A263FCF9A3B0}"/>
              </a:ext>
            </a:extLst>
          </p:cNvPr>
          <p:cNvSpPr>
            <a:spLocks noGrp="1"/>
          </p:cNvSpPr>
          <p:nvPr>
            <p:ph type="body" sz="quarter" idx="23" hasCustomPrompt="1"/>
          </p:nvPr>
        </p:nvSpPr>
        <p:spPr>
          <a:xfrm>
            <a:off x="7073683" y="3337845"/>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7" name="Text Placeholder 12">
            <a:extLst>
              <a:ext uri="{FF2B5EF4-FFF2-40B4-BE49-F238E27FC236}">
                <a16:creationId xmlns:a16="http://schemas.microsoft.com/office/drawing/2014/main" id="{399FAC29-36C8-C54C-9ABF-5FC284FED8FA}"/>
              </a:ext>
            </a:extLst>
          </p:cNvPr>
          <p:cNvSpPr>
            <a:spLocks noGrp="1"/>
          </p:cNvSpPr>
          <p:nvPr>
            <p:ph type="body" sz="quarter" idx="24" hasCustomPrompt="1"/>
          </p:nvPr>
        </p:nvSpPr>
        <p:spPr>
          <a:xfrm>
            <a:off x="6336632" y="3177399"/>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28" name="Text Placeholder 6">
            <a:extLst>
              <a:ext uri="{FF2B5EF4-FFF2-40B4-BE49-F238E27FC236}">
                <a16:creationId xmlns:a16="http://schemas.microsoft.com/office/drawing/2014/main" id="{CC4C680D-F9D6-0146-960C-246240CABB11}"/>
              </a:ext>
            </a:extLst>
          </p:cNvPr>
          <p:cNvSpPr>
            <a:spLocks noGrp="1"/>
          </p:cNvSpPr>
          <p:nvPr>
            <p:ph type="body" sz="quarter" idx="25" hasCustomPrompt="1"/>
          </p:nvPr>
        </p:nvSpPr>
        <p:spPr>
          <a:xfrm>
            <a:off x="7085715" y="4300703"/>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29" name="Text Placeholder 12">
            <a:extLst>
              <a:ext uri="{FF2B5EF4-FFF2-40B4-BE49-F238E27FC236}">
                <a16:creationId xmlns:a16="http://schemas.microsoft.com/office/drawing/2014/main" id="{D2590AAB-060D-C347-A945-C48D15835F35}"/>
              </a:ext>
            </a:extLst>
          </p:cNvPr>
          <p:cNvSpPr>
            <a:spLocks noGrp="1"/>
          </p:cNvSpPr>
          <p:nvPr>
            <p:ph type="body" sz="quarter" idx="26" hasCustomPrompt="1"/>
          </p:nvPr>
        </p:nvSpPr>
        <p:spPr>
          <a:xfrm>
            <a:off x="6336632" y="41449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
        <p:nvSpPr>
          <p:cNvPr id="30" name="Text Placeholder 6">
            <a:extLst>
              <a:ext uri="{FF2B5EF4-FFF2-40B4-BE49-F238E27FC236}">
                <a16:creationId xmlns:a16="http://schemas.microsoft.com/office/drawing/2014/main" id="{7363D5D4-91B1-A145-AA61-D2245AC46029}"/>
              </a:ext>
            </a:extLst>
          </p:cNvPr>
          <p:cNvSpPr>
            <a:spLocks noGrp="1"/>
          </p:cNvSpPr>
          <p:nvPr>
            <p:ph type="body" sz="quarter" idx="27" hasCustomPrompt="1"/>
          </p:nvPr>
        </p:nvSpPr>
        <p:spPr>
          <a:xfrm>
            <a:off x="7085715" y="5268996"/>
            <a:ext cx="4508717" cy="433965"/>
          </a:xfrm>
          <a:solidFill>
            <a:schemeClr val="bg1"/>
          </a:solidFill>
          <a:effectLst>
            <a:outerShdw blurRad="254000" dist="254000" dir="5400000" algn="t" rotWithShape="0">
              <a:prstClr val="black">
                <a:alpha val="40000"/>
              </a:prstClr>
            </a:outerShdw>
          </a:effectLst>
        </p:spPr>
        <p:txBody>
          <a:bodyPr wrap="none" lIns="274320" anchor="ctr" anchorCtr="0">
            <a:normAutofit/>
          </a:bodyPr>
          <a:lstStyle>
            <a:lvl1pPr marL="4762" indent="0">
              <a:buNone/>
              <a:defRPr sz="1800"/>
            </a:lvl1pPr>
          </a:lstStyle>
          <a:p>
            <a:pPr lvl="0"/>
            <a:r>
              <a:rPr lang="en-US" dirty="0"/>
              <a:t>Agenda Item</a:t>
            </a:r>
          </a:p>
        </p:txBody>
      </p:sp>
      <p:sp>
        <p:nvSpPr>
          <p:cNvPr id="31" name="Text Placeholder 12">
            <a:extLst>
              <a:ext uri="{FF2B5EF4-FFF2-40B4-BE49-F238E27FC236}">
                <a16:creationId xmlns:a16="http://schemas.microsoft.com/office/drawing/2014/main" id="{6A106B45-C951-A44A-AD9A-DE889D611039}"/>
              </a:ext>
            </a:extLst>
          </p:cNvPr>
          <p:cNvSpPr>
            <a:spLocks noGrp="1"/>
          </p:cNvSpPr>
          <p:nvPr>
            <p:ph type="body" sz="quarter" idx="28" hasCustomPrompt="1"/>
          </p:nvPr>
        </p:nvSpPr>
        <p:spPr>
          <a:xfrm>
            <a:off x="6336632" y="5112598"/>
            <a:ext cx="866242" cy="746760"/>
          </a:xfrm>
          <a:prstGeom prst="hexagon">
            <a:avLst/>
          </a:prstGeom>
          <a:solidFill>
            <a:schemeClr val="accent2"/>
          </a:solidFill>
          <a:ln>
            <a:solidFill>
              <a:schemeClr val="bg1"/>
            </a:solidFill>
          </a:ln>
          <a:effectLst>
            <a:outerShdw blurRad="254000" dist="254000" dir="5400000" algn="t" rotWithShape="0">
              <a:prstClr val="black">
                <a:alpha val="40000"/>
              </a:prstClr>
            </a:outerShdw>
          </a:effectLst>
        </p:spPr>
        <p:txBody>
          <a:bodyPr vert="horz" anchor="ctr" anchorCtr="0"/>
          <a:lstStyle>
            <a:lvl1pPr marL="4762" indent="0" algn="ctr">
              <a:buNone/>
              <a:defRPr>
                <a:solidFill>
                  <a:schemeClr val="bg1"/>
                </a:solidFill>
              </a:defRPr>
            </a:lvl1pPr>
          </a:lstStyle>
          <a:p>
            <a:pPr lvl="0"/>
            <a:r>
              <a:rPr lang="en-US" dirty="0"/>
              <a:t>#</a:t>
            </a:r>
          </a:p>
        </p:txBody>
      </p:sp>
    </p:spTree>
    <p:extLst>
      <p:ext uri="{BB962C8B-B14F-4D97-AF65-F5344CB8AC3E}">
        <p14:creationId xmlns:p14="http://schemas.microsoft.com/office/powerpoint/2010/main" val="20474434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Text/Image/2up Basic">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FDF5F2C-BA8D-EC4E-9B0F-66135620F05C}"/>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B406A52-FC67-DB40-B794-148DF454C003}"/>
              </a:ext>
            </a:extLst>
          </p:cNvPr>
          <p:cNvSpPr>
            <a:spLocks noGrp="1"/>
          </p:cNvSpPr>
          <p:nvPr>
            <p:ph type="ftr" sz="quarter" idx="19"/>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2D33EA17-C3A8-6B4F-A57B-AC443E9181C8}"/>
              </a:ext>
            </a:extLst>
          </p:cNvPr>
          <p:cNvSpPr>
            <a:spLocks noGrp="1"/>
          </p:cNvSpPr>
          <p:nvPr>
            <p:ph type="sldNum" sz="quarter" idx="20"/>
          </p:nvPr>
        </p:nvSpPr>
        <p:spPr/>
        <p:txBody>
          <a:bodyPr/>
          <a:lstStyle/>
          <a:p>
            <a:r>
              <a:rPr lang="en-US"/>
              <a:t>  |  </a:t>
            </a:r>
            <a:fld id="{C8928C1F-5B42-1043-B5B2-989592A1534B}" type="slidenum">
              <a:rPr lang="en-US" smtClean="0"/>
              <a:pPr/>
              <a:t>‹#›</a:t>
            </a:fld>
            <a:endParaRPr lang="en-US" dirty="0"/>
          </a:p>
        </p:txBody>
      </p:sp>
      <p:sp>
        <p:nvSpPr>
          <p:cNvPr id="9" name="Title 8">
            <a:extLst>
              <a:ext uri="{FF2B5EF4-FFF2-40B4-BE49-F238E27FC236}">
                <a16:creationId xmlns:a16="http://schemas.microsoft.com/office/drawing/2014/main" id="{C316FDBA-C395-0242-95E0-60FFAA1E7E14}"/>
              </a:ext>
            </a:extLst>
          </p:cNvPr>
          <p:cNvSpPr>
            <a:spLocks noGrp="1"/>
          </p:cNvSpPr>
          <p:nvPr>
            <p:ph type="title" hasCustomPrompt="1"/>
          </p:nvPr>
        </p:nvSpPr>
        <p:spPr/>
        <p:txBody>
          <a:bodyPr/>
          <a:lstStyle/>
          <a:p>
            <a:r>
              <a:rPr lang="en-US" dirty="0"/>
              <a:t>Title/Text/Image/2up Basic</a:t>
            </a:r>
          </a:p>
        </p:txBody>
      </p:sp>
      <p:sp>
        <p:nvSpPr>
          <p:cNvPr id="17" name="Text Placeholder 8">
            <a:extLst>
              <a:ext uri="{FF2B5EF4-FFF2-40B4-BE49-F238E27FC236}">
                <a16:creationId xmlns:a16="http://schemas.microsoft.com/office/drawing/2014/main" id="{7D16795C-F750-B643-9A2F-8A60B407EF46}"/>
              </a:ext>
            </a:extLst>
          </p:cNvPr>
          <p:cNvSpPr>
            <a:spLocks noGrp="1"/>
          </p:cNvSpPr>
          <p:nvPr>
            <p:ph type="body" sz="quarter" idx="14" hasCustomPrompt="1"/>
          </p:nvPr>
        </p:nvSpPr>
        <p:spPr>
          <a:xfrm>
            <a:off x="609601" y="2209801"/>
            <a:ext cx="33528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0" name="Rectangle 9">
            <a:extLst>
              <a:ext uri="{FF2B5EF4-FFF2-40B4-BE49-F238E27FC236}">
                <a16:creationId xmlns:a16="http://schemas.microsoft.com/office/drawing/2014/main" id="{586C15A7-3042-274D-9C12-B8DF91E553A6}"/>
              </a:ext>
            </a:extLst>
          </p:cNvPr>
          <p:cNvSpPr/>
          <p:nvPr userDrawn="1"/>
        </p:nvSpPr>
        <p:spPr>
          <a:xfrm>
            <a:off x="4419600" y="2209800"/>
            <a:ext cx="3352800" cy="3653119"/>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1F90C6-79D2-CB4A-BE70-E40D761E1A89}"/>
              </a:ext>
            </a:extLst>
          </p:cNvPr>
          <p:cNvSpPr/>
          <p:nvPr userDrawn="1"/>
        </p:nvSpPr>
        <p:spPr>
          <a:xfrm>
            <a:off x="8238565" y="2209800"/>
            <a:ext cx="3352800" cy="365311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171235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Text/Generic-Content/3up">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BF450FC-70C6-A344-90A6-17AF3D6C548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lvl1pPr>
              <a:defRPr>
                <a:solidFill>
                  <a:schemeClr val="bg1"/>
                </a:solidFill>
              </a:defRPr>
            </a:lvl1pPr>
          </a:lstStyle>
          <a:p>
            <a:fld id="{D8B21817-D652-E647-B1B3-2F5B345D9D97}"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lvl1pPr>
              <a:defRPr>
                <a:solidFill>
                  <a:schemeClr val="bg1"/>
                </a:solidFill>
              </a:defRPr>
            </a:lvl1pPr>
          </a:lstStyle>
          <a:p>
            <a:fld id="{C8928C1F-5B42-1043-B5B2-989592A1534B}" type="slidenum">
              <a:rPr lang="en-US" smtClean="0"/>
              <a:pPr/>
              <a:t>‹#›</a:t>
            </a:fld>
            <a:endParaRPr lang="en-US" dirty="0"/>
          </a:p>
        </p:txBody>
      </p:sp>
      <p:sp>
        <p:nvSpPr>
          <p:cNvPr id="10" name="Title 5">
            <a:extLst>
              <a:ext uri="{FF2B5EF4-FFF2-40B4-BE49-F238E27FC236}">
                <a16:creationId xmlns:a16="http://schemas.microsoft.com/office/drawing/2014/main" id="{066E7090-B5B0-F34D-BFAE-D1583345615B}"/>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Generic-Content/3up</a:t>
            </a:r>
            <a:endParaRPr lang="en-US" dirty="0">
              <a:solidFill>
                <a:schemeClr val="bg1"/>
              </a:solidFill>
            </a:endParaRPr>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7" name="Content Placeholder 2">
            <a:extLst>
              <a:ext uri="{FF2B5EF4-FFF2-40B4-BE49-F238E27FC236}">
                <a16:creationId xmlns:a16="http://schemas.microsoft.com/office/drawing/2014/main" id="{D98E1A9E-53AF-FF48-994F-CAAF97EAD852}"/>
              </a:ext>
            </a:extLst>
          </p:cNvPr>
          <p:cNvSpPr>
            <a:spLocks noGrp="1"/>
          </p:cNvSpPr>
          <p:nvPr>
            <p:ph sz="quarter" idx="18"/>
          </p:nvPr>
        </p:nvSpPr>
        <p:spPr>
          <a:xfrm>
            <a:off x="4419600" y="609600"/>
            <a:ext cx="3352800" cy="3048000"/>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7">
            <a:extLst>
              <a:ext uri="{FF2B5EF4-FFF2-40B4-BE49-F238E27FC236}">
                <a16:creationId xmlns:a16="http://schemas.microsoft.com/office/drawing/2014/main" id="{A901A95A-BA24-7E4E-B35C-13A7BB3957A9}"/>
              </a:ext>
            </a:extLst>
          </p:cNvPr>
          <p:cNvSpPr>
            <a:spLocks noGrp="1"/>
          </p:cNvSpPr>
          <p:nvPr>
            <p:ph sz="quarter" idx="19"/>
          </p:nvPr>
        </p:nvSpPr>
        <p:spPr>
          <a:xfrm>
            <a:off x="4419600" y="4267200"/>
            <a:ext cx="3352800" cy="15954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3">
            <a:extLst>
              <a:ext uri="{FF2B5EF4-FFF2-40B4-BE49-F238E27FC236}">
                <a16:creationId xmlns:a16="http://schemas.microsoft.com/office/drawing/2014/main" id="{7260E000-31BE-774E-9DA7-1719D051EB58}"/>
              </a:ext>
            </a:extLst>
          </p:cNvPr>
          <p:cNvSpPr>
            <a:spLocks noGrp="1"/>
          </p:cNvSpPr>
          <p:nvPr>
            <p:ph sz="quarter" idx="20"/>
          </p:nvPr>
        </p:nvSpPr>
        <p:spPr>
          <a:xfrm>
            <a:off x="8229600" y="609600"/>
            <a:ext cx="3352800" cy="52530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256984"/>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Text/Generic-Content/3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Generic-Content/3up Basic</a:t>
            </a:r>
            <a:endParaRPr lang="en-US" dirty="0">
              <a:solidFill>
                <a:schemeClr val="bg1"/>
              </a:solidFill>
            </a:endParaRPr>
          </a:p>
        </p:txBody>
      </p:sp>
      <p:sp>
        <p:nvSpPr>
          <p:cNvPr id="10" name="Content Placeholder 2">
            <a:extLst>
              <a:ext uri="{FF2B5EF4-FFF2-40B4-BE49-F238E27FC236}">
                <a16:creationId xmlns:a16="http://schemas.microsoft.com/office/drawing/2014/main" id="{50529894-2FC3-474E-B778-C4FFF1C452D9}"/>
              </a:ext>
            </a:extLst>
          </p:cNvPr>
          <p:cNvSpPr>
            <a:spLocks noGrp="1"/>
          </p:cNvSpPr>
          <p:nvPr>
            <p:ph sz="quarter" idx="18"/>
          </p:nvPr>
        </p:nvSpPr>
        <p:spPr>
          <a:xfrm>
            <a:off x="4419600" y="609600"/>
            <a:ext cx="3352800" cy="3048000"/>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7">
            <a:extLst>
              <a:ext uri="{FF2B5EF4-FFF2-40B4-BE49-F238E27FC236}">
                <a16:creationId xmlns:a16="http://schemas.microsoft.com/office/drawing/2014/main" id="{604DB168-0A99-3448-AC76-D2064A3D6E17}"/>
              </a:ext>
            </a:extLst>
          </p:cNvPr>
          <p:cNvSpPr>
            <a:spLocks noGrp="1"/>
          </p:cNvSpPr>
          <p:nvPr>
            <p:ph sz="quarter" idx="19"/>
          </p:nvPr>
        </p:nvSpPr>
        <p:spPr>
          <a:xfrm>
            <a:off x="4419600" y="4267200"/>
            <a:ext cx="3352800" cy="15954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3">
            <a:extLst>
              <a:ext uri="{FF2B5EF4-FFF2-40B4-BE49-F238E27FC236}">
                <a16:creationId xmlns:a16="http://schemas.microsoft.com/office/drawing/2014/main" id="{D61774F3-1CC0-8343-B537-A731CB773CE4}"/>
              </a:ext>
            </a:extLst>
          </p:cNvPr>
          <p:cNvSpPr>
            <a:spLocks noGrp="1"/>
          </p:cNvSpPr>
          <p:nvPr>
            <p:ph sz="quarter" idx="20"/>
          </p:nvPr>
        </p:nvSpPr>
        <p:spPr>
          <a:xfrm>
            <a:off x="8229600" y="609600"/>
            <a:ext cx="3352800" cy="5253038"/>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825577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Text/Image/3up">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BF450FC-70C6-A344-90A6-17AF3D6C548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5">
            <a:extLst>
              <a:ext uri="{FF2B5EF4-FFF2-40B4-BE49-F238E27FC236}">
                <a16:creationId xmlns:a16="http://schemas.microsoft.com/office/drawing/2014/main" id="{066E7090-B5B0-F34D-BFAE-D1583345615B}"/>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Image/3up</a:t>
            </a:r>
            <a:endParaRPr lang="en-US" dirty="0">
              <a:solidFill>
                <a:schemeClr val="bg1"/>
              </a:solidFill>
            </a:endParaRPr>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 name="Rectangle 1">
            <a:extLst>
              <a:ext uri="{FF2B5EF4-FFF2-40B4-BE49-F238E27FC236}">
                <a16:creationId xmlns:a16="http://schemas.microsoft.com/office/drawing/2014/main" id="{2808DB8C-AC32-3943-A3E1-C35BFD591E4C}"/>
              </a:ext>
            </a:extLst>
          </p:cNvPr>
          <p:cNvSpPr/>
          <p:nvPr userDrawn="1"/>
        </p:nvSpPr>
        <p:spPr>
          <a:xfrm>
            <a:off x="4419600" y="609600"/>
            <a:ext cx="3352800" cy="2590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759846-9A43-1144-A3E4-611206753C1A}"/>
              </a:ext>
            </a:extLst>
          </p:cNvPr>
          <p:cNvSpPr/>
          <p:nvPr userDrawn="1"/>
        </p:nvSpPr>
        <p:spPr>
          <a:xfrm>
            <a:off x="4419600" y="3657600"/>
            <a:ext cx="3352800" cy="221488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EE75B3-A441-DE44-A7D2-5D9E955FCEB7}"/>
              </a:ext>
            </a:extLst>
          </p:cNvPr>
          <p:cNvSpPr/>
          <p:nvPr userDrawn="1"/>
        </p:nvSpPr>
        <p:spPr>
          <a:xfrm>
            <a:off x="8239760" y="609600"/>
            <a:ext cx="3352800" cy="5253318"/>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5B929A55-1B83-C24B-AACD-966BAA41A3ED}"/>
              </a:ext>
            </a:extLst>
          </p:cNvPr>
          <p:cNvSpPr>
            <a:spLocks noGrp="1"/>
          </p:cNvSpPr>
          <p:nvPr>
            <p:ph type="dt" sz="half" idx="15"/>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9B143DDB-4B52-734E-BD4A-E0C44B2FAEBB}"/>
              </a:ext>
            </a:extLst>
          </p:cNvPr>
          <p:cNvSpPr>
            <a:spLocks noGrp="1"/>
          </p:cNvSpPr>
          <p:nvPr>
            <p:ph type="ftr" sz="quarter" idx="16"/>
          </p:nvPr>
        </p:nvSpPr>
        <p:spPr/>
        <p:txBody>
          <a:bodyPr/>
          <a:lstStyle/>
          <a:p>
            <a:r>
              <a:rPr lang="en-US"/>
              <a:t>Keck Graduate Institute</a:t>
            </a:r>
            <a:endParaRPr lang="en-US" dirty="0"/>
          </a:p>
        </p:txBody>
      </p:sp>
      <p:sp>
        <p:nvSpPr>
          <p:cNvPr id="8" name="Slide Number Placeholder 7">
            <a:extLst>
              <a:ext uri="{FF2B5EF4-FFF2-40B4-BE49-F238E27FC236}">
                <a16:creationId xmlns:a16="http://schemas.microsoft.com/office/drawing/2014/main" id="{974CE876-1EC9-8246-B13A-96F98A2934CC}"/>
              </a:ext>
            </a:extLst>
          </p:cNvPr>
          <p:cNvSpPr>
            <a:spLocks noGrp="1"/>
          </p:cNvSpPr>
          <p:nvPr>
            <p:ph type="sldNum" sz="quarter" idx="17"/>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594173020"/>
      </p:ext>
    </p:extLst>
  </p:cSld>
  <p:clrMapOvr>
    <a:masterClrMapping/>
  </p:clrMapOvr>
  <p:extLst>
    <p:ext uri="{DCECCB84-F9BA-43D5-87BE-67443E8EF086}">
      <p15:sldGuideLst xmlns:p15="http://schemas.microsoft.com/office/powerpoint/2012/main">
        <p15:guide id="1" orient="horz" pos="1776">
          <p15:clr>
            <a:srgbClr val="FBAE40"/>
          </p15:clr>
        </p15:guide>
        <p15:guide id="2" orient="horz" pos="2688"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Text/Image/3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Image/3up Basic</a:t>
            </a:r>
            <a:endParaRPr lang="en-US" dirty="0">
              <a:solidFill>
                <a:schemeClr val="bg1"/>
              </a:solidFill>
            </a:endParaRPr>
          </a:p>
        </p:txBody>
      </p:sp>
      <p:sp>
        <p:nvSpPr>
          <p:cNvPr id="16" name="Rectangle 15">
            <a:extLst>
              <a:ext uri="{FF2B5EF4-FFF2-40B4-BE49-F238E27FC236}">
                <a16:creationId xmlns:a16="http://schemas.microsoft.com/office/drawing/2014/main" id="{82713072-B38F-2E41-9EC5-8060C8B6E197}"/>
              </a:ext>
            </a:extLst>
          </p:cNvPr>
          <p:cNvSpPr/>
          <p:nvPr userDrawn="1"/>
        </p:nvSpPr>
        <p:spPr>
          <a:xfrm>
            <a:off x="4419600" y="609600"/>
            <a:ext cx="3352800" cy="2590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274E9A7-5CB3-C348-871D-A78ED4BCEB74}"/>
              </a:ext>
            </a:extLst>
          </p:cNvPr>
          <p:cNvSpPr/>
          <p:nvPr userDrawn="1"/>
        </p:nvSpPr>
        <p:spPr>
          <a:xfrm>
            <a:off x="4419600" y="3657600"/>
            <a:ext cx="3352800" cy="221488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EB9E2B7-4F34-0E41-82CA-05563B8B979B}"/>
              </a:ext>
            </a:extLst>
          </p:cNvPr>
          <p:cNvSpPr/>
          <p:nvPr userDrawn="1"/>
        </p:nvSpPr>
        <p:spPr>
          <a:xfrm>
            <a:off x="8239760" y="609600"/>
            <a:ext cx="3352800" cy="5253318"/>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428527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Text/Generic-Content/4up">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8FEDBA9-397B-E949-A66D-49B915CB1032}"/>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8" name="Title 5">
            <a:extLst>
              <a:ext uri="{FF2B5EF4-FFF2-40B4-BE49-F238E27FC236}">
                <a16:creationId xmlns:a16="http://schemas.microsoft.com/office/drawing/2014/main" id="{9E92DE86-CE9C-8743-88F8-6891AD1AD981}"/>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 / Content 4up Generic w/Graphic</a:t>
            </a:r>
            <a:endParaRPr lang="en-US" dirty="0">
              <a:solidFill>
                <a:schemeClr val="bg1"/>
              </a:solidFill>
            </a:endParaRPr>
          </a:p>
        </p:txBody>
      </p:sp>
      <p:sp>
        <p:nvSpPr>
          <p:cNvPr id="2" name="Date Placeholder 1">
            <a:extLst>
              <a:ext uri="{FF2B5EF4-FFF2-40B4-BE49-F238E27FC236}">
                <a16:creationId xmlns:a16="http://schemas.microsoft.com/office/drawing/2014/main" id="{F9B539C9-C505-C44E-BB48-72CD17C6E42B}"/>
              </a:ext>
            </a:extLst>
          </p:cNvPr>
          <p:cNvSpPr>
            <a:spLocks noGrp="1"/>
          </p:cNvSpPr>
          <p:nvPr>
            <p:ph type="dt" sz="half" idx="19"/>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9595414-F637-FE40-9077-577CD20BC635}"/>
              </a:ext>
            </a:extLst>
          </p:cNvPr>
          <p:cNvSpPr>
            <a:spLocks noGrp="1"/>
          </p:cNvSpPr>
          <p:nvPr>
            <p:ph type="ftr" sz="quarter" idx="20"/>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A06A6311-8497-504C-8B94-E7DC5817863F}"/>
              </a:ext>
            </a:extLst>
          </p:cNvPr>
          <p:cNvSpPr>
            <a:spLocks noGrp="1"/>
          </p:cNvSpPr>
          <p:nvPr>
            <p:ph type="sldNum" sz="quarter" idx="21"/>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6" name="Content Placeholder 5">
            <a:extLst>
              <a:ext uri="{FF2B5EF4-FFF2-40B4-BE49-F238E27FC236}">
                <a16:creationId xmlns:a16="http://schemas.microsoft.com/office/drawing/2014/main" id="{8EBAF5AB-5B87-FA4C-8CB2-316E87401B2B}"/>
              </a:ext>
            </a:extLst>
          </p:cNvPr>
          <p:cNvSpPr>
            <a:spLocks noGrp="1"/>
          </p:cNvSpPr>
          <p:nvPr>
            <p:ph sz="quarter" idx="22"/>
          </p:nvPr>
        </p:nvSpPr>
        <p:spPr>
          <a:xfrm>
            <a:off x="4419600"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6594B6F8-FBEA-F746-87C1-63A0B7A75F00}"/>
              </a:ext>
            </a:extLst>
          </p:cNvPr>
          <p:cNvSpPr>
            <a:spLocks noGrp="1"/>
          </p:cNvSpPr>
          <p:nvPr>
            <p:ph sz="quarter" idx="23"/>
          </p:nvPr>
        </p:nvSpPr>
        <p:spPr>
          <a:xfrm>
            <a:off x="4419600"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38EC65BA-D25C-C740-9C3D-5050836FC91E}"/>
              </a:ext>
            </a:extLst>
          </p:cNvPr>
          <p:cNvSpPr>
            <a:spLocks noGrp="1"/>
          </p:cNvSpPr>
          <p:nvPr>
            <p:ph sz="quarter" idx="24"/>
          </p:nvPr>
        </p:nvSpPr>
        <p:spPr>
          <a:xfrm>
            <a:off x="8240038"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5">
            <a:extLst>
              <a:ext uri="{FF2B5EF4-FFF2-40B4-BE49-F238E27FC236}">
                <a16:creationId xmlns:a16="http://schemas.microsoft.com/office/drawing/2014/main" id="{579A09DA-567C-484D-B6F2-520A0BCCED90}"/>
              </a:ext>
            </a:extLst>
          </p:cNvPr>
          <p:cNvSpPr>
            <a:spLocks noGrp="1"/>
          </p:cNvSpPr>
          <p:nvPr>
            <p:ph sz="quarter" idx="25"/>
          </p:nvPr>
        </p:nvSpPr>
        <p:spPr>
          <a:xfrm>
            <a:off x="8240038"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688946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Text/Generic-Content/4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Generic-Content/4up Basic</a:t>
            </a:r>
            <a:endParaRPr lang="en-US" dirty="0">
              <a:solidFill>
                <a:schemeClr val="bg1"/>
              </a:solidFill>
            </a:endParaRPr>
          </a:p>
        </p:txBody>
      </p:sp>
      <p:sp>
        <p:nvSpPr>
          <p:cNvPr id="11" name="Content Placeholder 5">
            <a:extLst>
              <a:ext uri="{FF2B5EF4-FFF2-40B4-BE49-F238E27FC236}">
                <a16:creationId xmlns:a16="http://schemas.microsoft.com/office/drawing/2014/main" id="{3CF91526-2047-FA4A-9EC8-6F9E92B4F3AF}"/>
              </a:ext>
            </a:extLst>
          </p:cNvPr>
          <p:cNvSpPr>
            <a:spLocks noGrp="1"/>
          </p:cNvSpPr>
          <p:nvPr>
            <p:ph sz="quarter" idx="22"/>
          </p:nvPr>
        </p:nvSpPr>
        <p:spPr>
          <a:xfrm>
            <a:off x="4419600"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5">
            <a:extLst>
              <a:ext uri="{FF2B5EF4-FFF2-40B4-BE49-F238E27FC236}">
                <a16:creationId xmlns:a16="http://schemas.microsoft.com/office/drawing/2014/main" id="{B4E287B0-5350-CE47-88A7-2428B5A9FFA8}"/>
              </a:ext>
            </a:extLst>
          </p:cNvPr>
          <p:cNvSpPr>
            <a:spLocks noGrp="1"/>
          </p:cNvSpPr>
          <p:nvPr>
            <p:ph sz="quarter" idx="23"/>
          </p:nvPr>
        </p:nvSpPr>
        <p:spPr>
          <a:xfrm>
            <a:off x="4419600"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5">
            <a:extLst>
              <a:ext uri="{FF2B5EF4-FFF2-40B4-BE49-F238E27FC236}">
                <a16:creationId xmlns:a16="http://schemas.microsoft.com/office/drawing/2014/main" id="{D21108B1-8156-F446-9E7A-6C80CE86A9B6}"/>
              </a:ext>
            </a:extLst>
          </p:cNvPr>
          <p:cNvSpPr>
            <a:spLocks noGrp="1"/>
          </p:cNvSpPr>
          <p:nvPr>
            <p:ph sz="quarter" idx="24"/>
          </p:nvPr>
        </p:nvSpPr>
        <p:spPr>
          <a:xfrm>
            <a:off x="8240038" y="609600"/>
            <a:ext cx="3352800" cy="2590800"/>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5">
            <a:extLst>
              <a:ext uri="{FF2B5EF4-FFF2-40B4-BE49-F238E27FC236}">
                <a16:creationId xmlns:a16="http://schemas.microsoft.com/office/drawing/2014/main" id="{91BA1517-6140-2641-AA88-B6A7F2D44EFA}"/>
              </a:ext>
            </a:extLst>
          </p:cNvPr>
          <p:cNvSpPr>
            <a:spLocks noGrp="1"/>
          </p:cNvSpPr>
          <p:nvPr>
            <p:ph sz="quarter" idx="25"/>
          </p:nvPr>
        </p:nvSpPr>
        <p:spPr>
          <a:xfrm>
            <a:off x="8240038" y="3659688"/>
            <a:ext cx="3352800" cy="2207712"/>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2522728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Text/Image/4up">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C8FEDBA9-397B-E949-A66D-49B915CB1032}"/>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8" name="Title 5">
            <a:extLst>
              <a:ext uri="{FF2B5EF4-FFF2-40B4-BE49-F238E27FC236}">
                <a16:creationId xmlns:a16="http://schemas.microsoft.com/office/drawing/2014/main" id="{9E92DE86-CE9C-8743-88F8-6891AD1AD981}"/>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Image/4up</a:t>
            </a:r>
            <a:endParaRPr lang="en-US" dirty="0">
              <a:solidFill>
                <a:schemeClr val="bg1"/>
              </a:solidFill>
            </a:endParaRPr>
          </a:p>
        </p:txBody>
      </p:sp>
      <p:sp>
        <p:nvSpPr>
          <p:cNvPr id="2" name="Date Placeholder 1">
            <a:extLst>
              <a:ext uri="{FF2B5EF4-FFF2-40B4-BE49-F238E27FC236}">
                <a16:creationId xmlns:a16="http://schemas.microsoft.com/office/drawing/2014/main" id="{F9B539C9-C505-C44E-BB48-72CD17C6E42B}"/>
              </a:ext>
            </a:extLst>
          </p:cNvPr>
          <p:cNvSpPr>
            <a:spLocks noGrp="1"/>
          </p:cNvSpPr>
          <p:nvPr>
            <p:ph type="dt" sz="half" idx="19"/>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9595414-F637-FE40-9077-577CD20BC635}"/>
              </a:ext>
            </a:extLst>
          </p:cNvPr>
          <p:cNvSpPr>
            <a:spLocks noGrp="1"/>
          </p:cNvSpPr>
          <p:nvPr>
            <p:ph type="ftr" sz="quarter" idx="20"/>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A06A6311-8497-504C-8B94-E7DC5817863F}"/>
              </a:ext>
            </a:extLst>
          </p:cNvPr>
          <p:cNvSpPr>
            <a:spLocks noGrp="1"/>
          </p:cNvSpPr>
          <p:nvPr>
            <p:ph type="sldNum" sz="quarter" idx="21"/>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26" name="Rectangle 25">
            <a:extLst>
              <a:ext uri="{FF2B5EF4-FFF2-40B4-BE49-F238E27FC236}">
                <a16:creationId xmlns:a16="http://schemas.microsoft.com/office/drawing/2014/main" id="{FDD78E90-3C25-9348-847A-8A43966A9833}"/>
              </a:ext>
            </a:extLst>
          </p:cNvPr>
          <p:cNvSpPr/>
          <p:nvPr userDrawn="1"/>
        </p:nvSpPr>
        <p:spPr>
          <a:xfrm>
            <a:off x="4419600" y="599440"/>
            <a:ext cx="3352800" cy="2209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95AA39F-DB1E-4C4E-9C17-D95038DE6BBA}"/>
              </a:ext>
            </a:extLst>
          </p:cNvPr>
          <p:cNvSpPr/>
          <p:nvPr userDrawn="1"/>
        </p:nvSpPr>
        <p:spPr>
          <a:xfrm>
            <a:off x="4419600" y="3429000"/>
            <a:ext cx="3352800" cy="242824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5B0CE1-23DD-C645-82FA-7F3095D10D0B}"/>
              </a:ext>
            </a:extLst>
          </p:cNvPr>
          <p:cNvSpPr/>
          <p:nvPr userDrawn="1"/>
        </p:nvSpPr>
        <p:spPr>
          <a:xfrm>
            <a:off x="8229600" y="609600"/>
            <a:ext cx="3352800" cy="22098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EAE14B3-16AB-534D-83B6-C1EB8F77CCE5}"/>
              </a:ext>
            </a:extLst>
          </p:cNvPr>
          <p:cNvSpPr/>
          <p:nvPr userDrawn="1"/>
        </p:nvSpPr>
        <p:spPr>
          <a:xfrm>
            <a:off x="8229600" y="3429000"/>
            <a:ext cx="3352800" cy="242824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4620023"/>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Text/Image/4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D8B21817-D652-E647-B1B3-2F5B345D9D97}"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12" name="Text Placeholder 8">
            <a:extLst>
              <a:ext uri="{FF2B5EF4-FFF2-40B4-BE49-F238E27FC236}">
                <a16:creationId xmlns:a16="http://schemas.microsoft.com/office/drawing/2014/main" id="{70F2B0EE-954B-0F4A-8A36-73BA487134B4}"/>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4BBC2AF-8E19-954C-9398-219F645FFE7D}"/>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Image/4up Basic</a:t>
            </a:r>
            <a:endParaRPr lang="en-US" dirty="0">
              <a:solidFill>
                <a:schemeClr val="bg1"/>
              </a:solidFill>
            </a:endParaRPr>
          </a:p>
        </p:txBody>
      </p:sp>
      <p:sp>
        <p:nvSpPr>
          <p:cNvPr id="11" name="Rectangle 10">
            <a:extLst>
              <a:ext uri="{FF2B5EF4-FFF2-40B4-BE49-F238E27FC236}">
                <a16:creationId xmlns:a16="http://schemas.microsoft.com/office/drawing/2014/main" id="{BC36DB7B-58A7-114A-8B18-8460FF4CC814}"/>
              </a:ext>
            </a:extLst>
          </p:cNvPr>
          <p:cNvSpPr/>
          <p:nvPr userDrawn="1"/>
        </p:nvSpPr>
        <p:spPr>
          <a:xfrm>
            <a:off x="4419600" y="609600"/>
            <a:ext cx="3352800" cy="22098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D6F21E5-86BE-A34B-9844-630639BD1D88}"/>
              </a:ext>
            </a:extLst>
          </p:cNvPr>
          <p:cNvSpPr/>
          <p:nvPr userDrawn="1"/>
        </p:nvSpPr>
        <p:spPr>
          <a:xfrm>
            <a:off x="4419600" y="3429000"/>
            <a:ext cx="3352800" cy="242824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FD98C-0430-8A43-BECE-11E8284063D4}"/>
              </a:ext>
            </a:extLst>
          </p:cNvPr>
          <p:cNvSpPr/>
          <p:nvPr userDrawn="1"/>
        </p:nvSpPr>
        <p:spPr>
          <a:xfrm>
            <a:off x="8229600" y="609600"/>
            <a:ext cx="3352800" cy="22098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0151B76-E521-A542-9ACE-60A1FB618DDA}"/>
              </a:ext>
            </a:extLst>
          </p:cNvPr>
          <p:cNvSpPr/>
          <p:nvPr userDrawn="1"/>
        </p:nvSpPr>
        <p:spPr>
          <a:xfrm>
            <a:off x="8229600" y="3429000"/>
            <a:ext cx="3352800" cy="242824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35883"/>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Text/Generic-Content/5up">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A51A3B2-3907-1744-86DC-F560C190526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0" name="Title 5">
            <a:extLst>
              <a:ext uri="{FF2B5EF4-FFF2-40B4-BE49-F238E27FC236}">
                <a16:creationId xmlns:a16="http://schemas.microsoft.com/office/drawing/2014/main" id="{58F8D3CE-C7F3-9541-A3D8-BA91A1F2E5CE}"/>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Generic-Content/5up</a:t>
            </a:r>
            <a:endParaRPr lang="en-US" dirty="0">
              <a:solidFill>
                <a:schemeClr val="bg1"/>
              </a:solidFill>
            </a:endParaRPr>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23" name="Content Placeholder 3">
            <a:extLst>
              <a:ext uri="{FF2B5EF4-FFF2-40B4-BE49-F238E27FC236}">
                <a16:creationId xmlns:a16="http://schemas.microsoft.com/office/drawing/2014/main" id="{A637058B-225D-C541-B84D-42CCF9BC9554}"/>
              </a:ext>
            </a:extLst>
          </p:cNvPr>
          <p:cNvSpPr>
            <a:spLocks noGrp="1"/>
          </p:cNvSpPr>
          <p:nvPr>
            <p:ph sz="quarter" idx="22"/>
          </p:nvPr>
        </p:nvSpPr>
        <p:spPr>
          <a:xfrm>
            <a:off x="4419600" y="609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319F22F2-00E8-CF4A-BCA5-649B9652E834}"/>
              </a:ext>
            </a:extLst>
          </p:cNvPr>
          <p:cNvSpPr>
            <a:spLocks noGrp="1"/>
          </p:cNvSpPr>
          <p:nvPr>
            <p:ph sz="quarter" idx="23"/>
          </p:nvPr>
        </p:nvSpPr>
        <p:spPr>
          <a:xfrm>
            <a:off x="6329680" y="609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a:extLst>
              <a:ext uri="{FF2B5EF4-FFF2-40B4-BE49-F238E27FC236}">
                <a16:creationId xmlns:a16="http://schemas.microsoft.com/office/drawing/2014/main" id="{D1DBFCB9-6390-F24B-831E-3E1BE2DC1F1E}"/>
              </a:ext>
            </a:extLst>
          </p:cNvPr>
          <p:cNvSpPr>
            <a:spLocks noGrp="1"/>
          </p:cNvSpPr>
          <p:nvPr>
            <p:ph sz="quarter" idx="24"/>
          </p:nvPr>
        </p:nvSpPr>
        <p:spPr>
          <a:xfrm>
            <a:off x="4419600" y="3657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a:extLst>
              <a:ext uri="{FF2B5EF4-FFF2-40B4-BE49-F238E27FC236}">
                <a16:creationId xmlns:a16="http://schemas.microsoft.com/office/drawing/2014/main" id="{3B17B6B3-DE2B-F24E-A28F-AC9B81BEBB44}"/>
              </a:ext>
            </a:extLst>
          </p:cNvPr>
          <p:cNvSpPr>
            <a:spLocks noGrp="1"/>
          </p:cNvSpPr>
          <p:nvPr>
            <p:ph sz="quarter" idx="25"/>
          </p:nvPr>
        </p:nvSpPr>
        <p:spPr>
          <a:xfrm>
            <a:off x="6329680" y="3657600"/>
            <a:ext cx="1447800" cy="2189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a:extLst>
              <a:ext uri="{FF2B5EF4-FFF2-40B4-BE49-F238E27FC236}">
                <a16:creationId xmlns:a16="http://schemas.microsoft.com/office/drawing/2014/main" id="{E0B035A2-59F5-C841-85FD-743E9FB748BA}"/>
              </a:ext>
            </a:extLst>
          </p:cNvPr>
          <p:cNvSpPr>
            <a:spLocks noGrp="1"/>
          </p:cNvSpPr>
          <p:nvPr>
            <p:ph sz="quarter" idx="26"/>
          </p:nvPr>
        </p:nvSpPr>
        <p:spPr>
          <a:xfrm>
            <a:off x="8239761" y="609600"/>
            <a:ext cx="3342638" cy="5237163"/>
          </a:xfrm>
          <a:solidFill>
            <a:schemeClr val="bg1"/>
          </a:solidFill>
          <a:effectLst>
            <a:outerShdw blurRad="254000" dist="254000" dir="5400000" algn="t" rotWithShape="0">
              <a:prstClr val="black">
                <a:alpha val="40000"/>
              </a:prstClr>
            </a:outerShdw>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02386"/>
      </p:ext>
    </p:extLst>
  </p:cSld>
  <p:clrMapOvr>
    <a:masterClrMapping/>
  </p:clrMapOvr>
  <p:extLst>
    <p:ext uri="{DCECCB84-F9BA-43D5-87BE-67443E8EF086}">
      <p15:sldGuideLst xmlns:p15="http://schemas.microsoft.com/office/powerpoint/2012/main">
        <p15:guide id="1" orient="horz" pos="1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Basi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609600" y="609600"/>
            <a:ext cx="7832592" cy="990600"/>
          </a:xfrm>
        </p:spPr>
        <p:txBody>
          <a:bodyPr lIns="91440" rIns="91440"/>
          <a:lstStyle/>
          <a:p>
            <a:r>
              <a:rPr lang="en-US" dirty="0"/>
              <a:t>Agenda Basic</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tx2"/>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tx2"/>
                </a:solidFill>
              </a:defRPr>
            </a:lvl1pPr>
          </a:lstStyle>
          <a:p>
            <a:r>
              <a:rPr lang="en-US" dirty="0"/>
              <a:t>  |  </a:t>
            </a:r>
            <a:fld id="{C8928C1F-5B42-1043-B5B2-989592A1534B}" type="slidenum">
              <a:rPr lang="en-US" smtClean="0"/>
              <a:pPr/>
              <a:t>‹#›</a:t>
            </a:fld>
            <a:endParaRPr lang="en-US" dirty="0"/>
          </a:p>
        </p:txBody>
      </p:sp>
      <p:sp>
        <p:nvSpPr>
          <p:cNvPr id="49" name="Text Placeholder 6">
            <a:extLst>
              <a:ext uri="{FF2B5EF4-FFF2-40B4-BE49-F238E27FC236}">
                <a16:creationId xmlns:a16="http://schemas.microsoft.com/office/drawing/2014/main" id="{A4983C04-3167-DD41-AEFE-B21E3C6792F0}"/>
              </a:ext>
            </a:extLst>
          </p:cNvPr>
          <p:cNvSpPr>
            <a:spLocks noGrp="1"/>
          </p:cNvSpPr>
          <p:nvPr>
            <p:ph type="body" sz="quarter" idx="13" hasCustomPrompt="1"/>
          </p:nvPr>
        </p:nvSpPr>
        <p:spPr>
          <a:xfrm>
            <a:off x="1358683" y="2366198"/>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0" name="Text Placeholder 12">
            <a:extLst>
              <a:ext uri="{FF2B5EF4-FFF2-40B4-BE49-F238E27FC236}">
                <a16:creationId xmlns:a16="http://schemas.microsoft.com/office/drawing/2014/main" id="{471DD940-A1B6-9F42-8D22-942558BC26AD}"/>
              </a:ext>
            </a:extLst>
          </p:cNvPr>
          <p:cNvSpPr>
            <a:spLocks noGrp="1"/>
          </p:cNvSpPr>
          <p:nvPr>
            <p:ph type="body" sz="quarter" idx="14" hasCustomPrompt="1"/>
          </p:nvPr>
        </p:nvSpPr>
        <p:spPr>
          <a:xfrm>
            <a:off x="609600" y="2209800"/>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1" name="Text Placeholder 6">
            <a:extLst>
              <a:ext uri="{FF2B5EF4-FFF2-40B4-BE49-F238E27FC236}">
                <a16:creationId xmlns:a16="http://schemas.microsoft.com/office/drawing/2014/main" id="{83FE357A-5160-6D4B-BDD4-7E701E59C57F}"/>
              </a:ext>
            </a:extLst>
          </p:cNvPr>
          <p:cNvSpPr>
            <a:spLocks noGrp="1"/>
          </p:cNvSpPr>
          <p:nvPr>
            <p:ph type="body" sz="quarter" idx="15" hasCustomPrompt="1"/>
          </p:nvPr>
        </p:nvSpPr>
        <p:spPr>
          <a:xfrm>
            <a:off x="1358683" y="3337845"/>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2" name="Text Placeholder 12">
            <a:extLst>
              <a:ext uri="{FF2B5EF4-FFF2-40B4-BE49-F238E27FC236}">
                <a16:creationId xmlns:a16="http://schemas.microsoft.com/office/drawing/2014/main" id="{94144C94-5EC1-EC46-88A3-90F692005A98}"/>
              </a:ext>
            </a:extLst>
          </p:cNvPr>
          <p:cNvSpPr>
            <a:spLocks noGrp="1"/>
          </p:cNvSpPr>
          <p:nvPr>
            <p:ph type="body" sz="quarter" idx="16" hasCustomPrompt="1"/>
          </p:nvPr>
        </p:nvSpPr>
        <p:spPr>
          <a:xfrm>
            <a:off x="609600" y="3177399"/>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3" name="Text Placeholder 6">
            <a:extLst>
              <a:ext uri="{FF2B5EF4-FFF2-40B4-BE49-F238E27FC236}">
                <a16:creationId xmlns:a16="http://schemas.microsoft.com/office/drawing/2014/main" id="{7E5ECA6A-F1A7-544E-9E9E-52F73DC00913}"/>
              </a:ext>
            </a:extLst>
          </p:cNvPr>
          <p:cNvSpPr>
            <a:spLocks noGrp="1"/>
          </p:cNvSpPr>
          <p:nvPr>
            <p:ph type="body" sz="quarter" idx="17" hasCustomPrompt="1"/>
          </p:nvPr>
        </p:nvSpPr>
        <p:spPr>
          <a:xfrm>
            <a:off x="1358683" y="4300703"/>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4" name="Text Placeholder 12">
            <a:extLst>
              <a:ext uri="{FF2B5EF4-FFF2-40B4-BE49-F238E27FC236}">
                <a16:creationId xmlns:a16="http://schemas.microsoft.com/office/drawing/2014/main" id="{9356B8B6-6B77-0349-A84D-74E8D0DB8621}"/>
              </a:ext>
            </a:extLst>
          </p:cNvPr>
          <p:cNvSpPr>
            <a:spLocks noGrp="1"/>
          </p:cNvSpPr>
          <p:nvPr>
            <p:ph type="body" sz="quarter" idx="18" hasCustomPrompt="1"/>
          </p:nvPr>
        </p:nvSpPr>
        <p:spPr>
          <a:xfrm>
            <a:off x="609600" y="41449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5" name="Text Placeholder 6">
            <a:extLst>
              <a:ext uri="{FF2B5EF4-FFF2-40B4-BE49-F238E27FC236}">
                <a16:creationId xmlns:a16="http://schemas.microsoft.com/office/drawing/2014/main" id="{7B99C58D-A317-454B-AAFE-8B66E426D21B}"/>
              </a:ext>
            </a:extLst>
          </p:cNvPr>
          <p:cNvSpPr>
            <a:spLocks noGrp="1"/>
          </p:cNvSpPr>
          <p:nvPr>
            <p:ph type="body" sz="quarter" idx="19" hasCustomPrompt="1"/>
          </p:nvPr>
        </p:nvSpPr>
        <p:spPr>
          <a:xfrm>
            <a:off x="1358683" y="5268996"/>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6" name="Text Placeholder 12">
            <a:extLst>
              <a:ext uri="{FF2B5EF4-FFF2-40B4-BE49-F238E27FC236}">
                <a16:creationId xmlns:a16="http://schemas.microsoft.com/office/drawing/2014/main" id="{0B658FED-678D-FA4F-802F-56FA652CC82B}"/>
              </a:ext>
            </a:extLst>
          </p:cNvPr>
          <p:cNvSpPr>
            <a:spLocks noGrp="1"/>
          </p:cNvSpPr>
          <p:nvPr>
            <p:ph type="body" sz="quarter" idx="20" hasCustomPrompt="1"/>
          </p:nvPr>
        </p:nvSpPr>
        <p:spPr>
          <a:xfrm>
            <a:off x="609600" y="51125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7" name="Text Placeholder 6">
            <a:extLst>
              <a:ext uri="{FF2B5EF4-FFF2-40B4-BE49-F238E27FC236}">
                <a16:creationId xmlns:a16="http://schemas.microsoft.com/office/drawing/2014/main" id="{AB87E6D0-8E58-E84F-9939-16786EF703EC}"/>
              </a:ext>
            </a:extLst>
          </p:cNvPr>
          <p:cNvSpPr>
            <a:spLocks noGrp="1"/>
          </p:cNvSpPr>
          <p:nvPr>
            <p:ph type="body" sz="quarter" idx="21" hasCustomPrompt="1"/>
          </p:nvPr>
        </p:nvSpPr>
        <p:spPr>
          <a:xfrm>
            <a:off x="7085715" y="2366198"/>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58" name="Text Placeholder 12">
            <a:extLst>
              <a:ext uri="{FF2B5EF4-FFF2-40B4-BE49-F238E27FC236}">
                <a16:creationId xmlns:a16="http://schemas.microsoft.com/office/drawing/2014/main" id="{6BB44DD0-14F5-1C41-A004-AEB6B6AAD67F}"/>
              </a:ext>
            </a:extLst>
          </p:cNvPr>
          <p:cNvSpPr>
            <a:spLocks noGrp="1"/>
          </p:cNvSpPr>
          <p:nvPr>
            <p:ph type="body" sz="quarter" idx="22" hasCustomPrompt="1"/>
          </p:nvPr>
        </p:nvSpPr>
        <p:spPr>
          <a:xfrm>
            <a:off x="6336632" y="2209800"/>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59" name="Text Placeholder 6">
            <a:extLst>
              <a:ext uri="{FF2B5EF4-FFF2-40B4-BE49-F238E27FC236}">
                <a16:creationId xmlns:a16="http://schemas.microsoft.com/office/drawing/2014/main" id="{6774623A-5EE8-634D-9B83-995D65623A37}"/>
              </a:ext>
            </a:extLst>
          </p:cNvPr>
          <p:cNvSpPr>
            <a:spLocks noGrp="1"/>
          </p:cNvSpPr>
          <p:nvPr>
            <p:ph type="body" sz="quarter" idx="23" hasCustomPrompt="1"/>
          </p:nvPr>
        </p:nvSpPr>
        <p:spPr>
          <a:xfrm>
            <a:off x="7073683" y="3337845"/>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0" name="Text Placeholder 12">
            <a:extLst>
              <a:ext uri="{FF2B5EF4-FFF2-40B4-BE49-F238E27FC236}">
                <a16:creationId xmlns:a16="http://schemas.microsoft.com/office/drawing/2014/main" id="{E7CD7A94-7EF2-434E-8014-190ECBA0DBB4}"/>
              </a:ext>
            </a:extLst>
          </p:cNvPr>
          <p:cNvSpPr>
            <a:spLocks noGrp="1"/>
          </p:cNvSpPr>
          <p:nvPr>
            <p:ph type="body" sz="quarter" idx="24" hasCustomPrompt="1"/>
          </p:nvPr>
        </p:nvSpPr>
        <p:spPr>
          <a:xfrm>
            <a:off x="6336632" y="3177399"/>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61" name="Text Placeholder 6">
            <a:extLst>
              <a:ext uri="{FF2B5EF4-FFF2-40B4-BE49-F238E27FC236}">
                <a16:creationId xmlns:a16="http://schemas.microsoft.com/office/drawing/2014/main" id="{9311266F-D59C-9B4C-84A0-8C69DAB850D2}"/>
              </a:ext>
            </a:extLst>
          </p:cNvPr>
          <p:cNvSpPr>
            <a:spLocks noGrp="1"/>
          </p:cNvSpPr>
          <p:nvPr>
            <p:ph type="body" sz="quarter" idx="25" hasCustomPrompt="1"/>
          </p:nvPr>
        </p:nvSpPr>
        <p:spPr>
          <a:xfrm>
            <a:off x="7085715" y="4300703"/>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2" name="Text Placeholder 12">
            <a:extLst>
              <a:ext uri="{FF2B5EF4-FFF2-40B4-BE49-F238E27FC236}">
                <a16:creationId xmlns:a16="http://schemas.microsoft.com/office/drawing/2014/main" id="{9E30F811-D239-FC44-A925-87BF6B9B822D}"/>
              </a:ext>
            </a:extLst>
          </p:cNvPr>
          <p:cNvSpPr>
            <a:spLocks noGrp="1"/>
          </p:cNvSpPr>
          <p:nvPr>
            <p:ph type="body" sz="quarter" idx="26" hasCustomPrompt="1"/>
          </p:nvPr>
        </p:nvSpPr>
        <p:spPr>
          <a:xfrm>
            <a:off x="6336632" y="41449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
        <p:nvSpPr>
          <p:cNvPr id="63" name="Text Placeholder 6">
            <a:extLst>
              <a:ext uri="{FF2B5EF4-FFF2-40B4-BE49-F238E27FC236}">
                <a16:creationId xmlns:a16="http://schemas.microsoft.com/office/drawing/2014/main" id="{4F16430B-4657-894C-A3A1-F181BC041B9A}"/>
              </a:ext>
            </a:extLst>
          </p:cNvPr>
          <p:cNvSpPr>
            <a:spLocks noGrp="1"/>
          </p:cNvSpPr>
          <p:nvPr>
            <p:ph type="body" sz="quarter" idx="27" hasCustomPrompt="1"/>
          </p:nvPr>
        </p:nvSpPr>
        <p:spPr>
          <a:xfrm>
            <a:off x="7085715" y="5268996"/>
            <a:ext cx="4508717" cy="433965"/>
          </a:xfrm>
          <a:solidFill>
            <a:schemeClr val="bg1"/>
          </a:solidFill>
          <a:effectLst/>
        </p:spPr>
        <p:txBody>
          <a:bodyPr wrap="none" lIns="274320" anchor="ctr" anchorCtr="0">
            <a:normAutofit/>
          </a:bodyPr>
          <a:lstStyle>
            <a:lvl1pPr marL="4762" indent="0">
              <a:buNone/>
              <a:defRPr sz="1800"/>
            </a:lvl1pPr>
          </a:lstStyle>
          <a:p>
            <a:pPr lvl="0"/>
            <a:r>
              <a:rPr lang="en-US" dirty="0"/>
              <a:t>Agenda Item</a:t>
            </a:r>
          </a:p>
        </p:txBody>
      </p:sp>
      <p:sp>
        <p:nvSpPr>
          <p:cNvPr id="64" name="Text Placeholder 12">
            <a:extLst>
              <a:ext uri="{FF2B5EF4-FFF2-40B4-BE49-F238E27FC236}">
                <a16:creationId xmlns:a16="http://schemas.microsoft.com/office/drawing/2014/main" id="{3AFEE1AF-4F0E-2E4B-988B-C9EA40FF7C06}"/>
              </a:ext>
            </a:extLst>
          </p:cNvPr>
          <p:cNvSpPr>
            <a:spLocks noGrp="1"/>
          </p:cNvSpPr>
          <p:nvPr>
            <p:ph type="body" sz="quarter" idx="28" hasCustomPrompt="1"/>
          </p:nvPr>
        </p:nvSpPr>
        <p:spPr>
          <a:xfrm>
            <a:off x="6336632" y="5112598"/>
            <a:ext cx="866242" cy="746760"/>
          </a:xfrm>
          <a:prstGeom prst="hexagon">
            <a:avLst/>
          </a:prstGeom>
          <a:solidFill>
            <a:schemeClr val="accent2"/>
          </a:solidFill>
          <a:ln>
            <a:solidFill>
              <a:schemeClr val="bg1"/>
            </a:solidFill>
          </a:ln>
          <a:effectLst/>
        </p:spPr>
        <p:txBody>
          <a:bodyPr vert="horz" anchor="ctr" anchorCtr="0"/>
          <a:lstStyle>
            <a:lvl1pPr marL="4762" indent="0" algn="ctr">
              <a:buNone/>
              <a:defRPr>
                <a:solidFill>
                  <a:schemeClr val="bg1"/>
                </a:solidFill>
              </a:defRPr>
            </a:lvl1pPr>
          </a:lstStyle>
          <a:p>
            <a:pPr lvl="0"/>
            <a:r>
              <a:rPr lang="en-US" dirty="0"/>
              <a:t>#</a:t>
            </a:r>
          </a:p>
        </p:txBody>
      </p:sp>
    </p:spTree>
    <p:extLst>
      <p:ext uri="{BB962C8B-B14F-4D97-AF65-F5344CB8AC3E}">
        <p14:creationId xmlns:p14="http://schemas.microsoft.com/office/powerpoint/2010/main" val="2492407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Text/Generic-Content/5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3686800-BCB2-3F47-9631-E623F2F8779F}"/>
              </a:ext>
            </a:extLst>
          </p:cNvPr>
          <p:cNvSpPr>
            <a:spLocks noGrp="1"/>
          </p:cNvSpPr>
          <p:nvPr>
            <p:ph type="title" hasCustomPrompt="1"/>
          </p:nvPr>
        </p:nvSpPr>
        <p:spPr>
          <a:xfrm>
            <a:off x="609600" y="609600"/>
            <a:ext cx="3352800" cy="1600200"/>
          </a:xfrm>
        </p:spPr>
        <p:txBody>
          <a:bodyPr/>
          <a:lstStyle/>
          <a:p>
            <a:r>
              <a:rPr lang="en-US" dirty="0"/>
              <a:t>Title / Content 2up Generic w/Graphic</a:t>
            </a:r>
            <a:endParaRPr lang="en-US" dirty="0">
              <a:solidFill>
                <a:schemeClr val="bg1"/>
              </a:solidFill>
            </a:endParaRPr>
          </a:p>
        </p:txBody>
      </p:sp>
      <p:sp>
        <p:nvSpPr>
          <p:cNvPr id="15" name="Content Placeholder 3">
            <a:extLst>
              <a:ext uri="{FF2B5EF4-FFF2-40B4-BE49-F238E27FC236}">
                <a16:creationId xmlns:a16="http://schemas.microsoft.com/office/drawing/2014/main" id="{A88767BF-665A-1342-8935-FF08D2A9ACC4}"/>
              </a:ext>
            </a:extLst>
          </p:cNvPr>
          <p:cNvSpPr>
            <a:spLocks noGrp="1"/>
          </p:cNvSpPr>
          <p:nvPr>
            <p:ph sz="quarter" idx="22"/>
          </p:nvPr>
        </p:nvSpPr>
        <p:spPr>
          <a:xfrm>
            <a:off x="4419600" y="609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B4CB321B-5681-E240-8981-DC8238DEC01E}"/>
              </a:ext>
            </a:extLst>
          </p:cNvPr>
          <p:cNvSpPr>
            <a:spLocks noGrp="1"/>
          </p:cNvSpPr>
          <p:nvPr>
            <p:ph sz="quarter" idx="23"/>
          </p:nvPr>
        </p:nvSpPr>
        <p:spPr>
          <a:xfrm>
            <a:off x="6329680" y="609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a:extLst>
              <a:ext uri="{FF2B5EF4-FFF2-40B4-BE49-F238E27FC236}">
                <a16:creationId xmlns:a16="http://schemas.microsoft.com/office/drawing/2014/main" id="{CE3D1316-7499-4A4C-AFCA-7AC15C1662E8}"/>
              </a:ext>
            </a:extLst>
          </p:cNvPr>
          <p:cNvSpPr>
            <a:spLocks noGrp="1"/>
          </p:cNvSpPr>
          <p:nvPr>
            <p:ph sz="quarter" idx="24"/>
          </p:nvPr>
        </p:nvSpPr>
        <p:spPr>
          <a:xfrm>
            <a:off x="4419600" y="3657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3">
            <a:extLst>
              <a:ext uri="{FF2B5EF4-FFF2-40B4-BE49-F238E27FC236}">
                <a16:creationId xmlns:a16="http://schemas.microsoft.com/office/drawing/2014/main" id="{FEE37CE7-1298-D742-8646-665F315AD52E}"/>
              </a:ext>
            </a:extLst>
          </p:cNvPr>
          <p:cNvSpPr>
            <a:spLocks noGrp="1"/>
          </p:cNvSpPr>
          <p:nvPr>
            <p:ph sz="quarter" idx="25"/>
          </p:nvPr>
        </p:nvSpPr>
        <p:spPr>
          <a:xfrm>
            <a:off x="6329680" y="3657600"/>
            <a:ext cx="1447800" cy="2189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48A4AC40-0957-F041-AE8C-E7C4DCA32481}"/>
              </a:ext>
            </a:extLst>
          </p:cNvPr>
          <p:cNvSpPr>
            <a:spLocks noGrp="1"/>
          </p:cNvSpPr>
          <p:nvPr>
            <p:ph sz="quarter" idx="26"/>
          </p:nvPr>
        </p:nvSpPr>
        <p:spPr>
          <a:xfrm>
            <a:off x="8239761" y="609600"/>
            <a:ext cx="3342638" cy="5237163"/>
          </a:xfrm>
          <a:solidFill>
            <a:schemeClr val="bg1"/>
          </a:solid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454362"/>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Text/Image/5up">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A51A3B2-3907-1744-86DC-F560C1905269}"/>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0" name="Title 5">
            <a:extLst>
              <a:ext uri="{FF2B5EF4-FFF2-40B4-BE49-F238E27FC236}">
                <a16:creationId xmlns:a16="http://schemas.microsoft.com/office/drawing/2014/main" id="{58F8D3CE-C7F3-9541-A3D8-BA91A1F2E5CE}"/>
              </a:ext>
            </a:extLst>
          </p:cNvPr>
          <p:cNvSpPr txBox="1">
            <a:spLocks/>
          </p:cNvSpPr>
          <p:nvPr userDrawn="1"/>
        </p:nvSpPr>
        <p:spPr>
          <a:xfrm>
            <a:off x="1" y="609600"/>
            <a:ext cx="3962399" cy="16002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a:t>
            </a:r>
            <a:br>
              <a:rPr lang="en-US" dirty="0"/>
            </a:br>
            <a:r>
              <a:rPr lang="en-US" dirty="0"/>
              <a:t>Image/5up</a:t>
            </a:r>
            <a:endParaRPr lang="en-US" dirty="0">
              <a:solidFill>
                <a:schemeClr val="bg1"/>
              </a:solidFill>
            </a:endParaRPr>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5" name="Rectangle 14">
            <a:extLst>
              <a:ext uri="{FF2B5EF4-FFF2-40B4-BE49-F238E27FC236}">
                <a16:creationId xmlns:a16="http://schemas.microsoft.com/office/drawing/2014/main" id="{DFDA9348-8B8F-1244-83C8-81DE4BF71E62}"/>
              </a:ext>
            </a:extLst>
          </p:cNvPr>
          <p:cNvSpPr/>
          <p:nvPr userDrawn="1"/>
        </p:nvSpPr>
        <p:spPr>
          <a:xfrm>
            <a:off x="4419600" y="609600"/>
            <a:ext cx="1447800" cy="21894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4BECD2A-678A-EE47-B4FB-09B87DA1C3C4}"/>
              </a:ext>
            </a:extLst>
          </p:cNvPr>
          <p:cNvSpPr/>
          <p:nvPr userDrawn="1"/>
        </p:nvSpPr>
        <p:spPr>
          <a:xfrm>
            <a:off x="6319520" y="609600"/>
            <a:ext cx="1447800" cy="21894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A9788C3-8263-7F41-9999-44304F256052}"/>
              </a:ext>
            </a:extLst>
          </p:cNvPr>
          <p:cNvSpPr/>
          <p:nvPr userDrawn="1"/>
        </p:nvSpPr>
        <p:spPr>
          <a:xfrm>
            <a:off x="4419600" y="3677920"/>
            <a:ext cx="1447800" cy="218948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BE9D74F-5F20-2D44-A57D-93254E8B6B86}"/>
              </a:ext>
            </a:extLst>
          </p:cNvPr>
          <p:cNvSpPr/>
          <p:nvPr userDrawn="1"/>
        </p:nvSpPr>
        <p:spPr>
          <a:xfrm>
            <a:off x="6319520" y="3677920"/>
            <a:ext cx="1447800" cy="2189481"/>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67213F5-EA0A-5F4B-9716-B014858C3750}"/>
              </a:ext>
            </a:extLst>
          </p:cNvPr>
          <p:cNvSpPr/>
          <p:nvPr userDrawn="1"/>
        </p:nvSpPr>
        <p:spPr>
          <a:xfrm>
            <a:off x="8239759" y="609600"/>
            <a:ext cx="3342639" cy="5257800"/>
          </a:xfrm>
          <a:prstGeom prst="rect">
            <a:avLst/>
          </a:prstGeom>
          <a:blipFill dpi="0" rotWithShape="1">
            <a:blip r:embed="rId7" cstate="email">
              <a:extLst>
                <a:ext uri="{28A0092B-C50C-407E-A947-70E740481C1C}">
                  <a14:useLocalDpi xmlns:a14="http://schemas.microsoft.com/office/drawing/2010/main"/>
                </a:ext>
              </a:extLst>
            </a:blip>
            <a:srcRect/>
            <a:stretch>
              <a:fillRect/>
            </a:stretch>
          </a:blipFill>
          <a:ln>
            <a:solidFill>
              <a:schemeClr val="bg1"/>
            </a:solidFill>
          </a:ln>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7223399"/>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Text/Image/5up Basic">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a:xfrm>
            <a:off x="609601" y="6237288"/>
            <a:ext cx="8016874" cy="620712"/>
          </a:xfrm>
          <a:prstGeom prst="rect">
            <a:avLst/>
          </a:prstGeom>
        </p:spPr>
        <p:txBody>
          <a:bodyPr/>
          <a:lstStyle/>
          <a:p>
            <a:r>
              <a:rPr lang="en-US"/>
              <a:t>Keck Graduate Institute</a:t>
            </a:r>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C8928C1F-5B42-1043-B5B2-989592A1534B}" type="slidenum">
              <a:rPr lang="en-US" smtClean="0"/>
              <a:t>‹#›</a:t>
            </a:fld>
            <a:endParaRPr lang="en-US"/>
          </a:p>
        </p:txBody>
      </p:sp>
      <p:sp>
        <p:nvSpPr>
          <p:cNvPr id="21" name="Text Placeholder 8">
            <a:extLst>
              <a:ext uri="{FF2B5EF4-FFF2-40B4-BE49-F238E27FC236}">
                <a16:creationId xmlns:a16="http://schemas.microsoft.com/office/drawing/2014/main" id="{0828C783-3ABA-DF4F-AB01-97C4F45B3B69}"/>
              </a:ext>
            </a:extLst>
          </p:cNvPr>
          <p:cNvSpPr>
            <a:spLocks noGrp="1"/>
          </p:cNvSpPr>
          <p:nvPr>
            <p:ph type="body" sz="quarter" idx="14" hasCustomPrompt="1"/>
          </p:nvPr>
        </p:nvSpPr>
        <p:spPr>
          <a:xfrm>
            <a:off x="609601" y="2819400"/>
            <a:ext cx="3352800" cy="30435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3" name="Title 1">
            <a:extLst>
              <a:ext uri="{FF2B5EF4-FFF2-40B4-BE49-F238E27FC236}">
                <a16:creationId xmlns:a16="http://schemas.microsoft.com/office/drawing/2014/main" id="{13686800-BCB2-3F47-9631-E623F2F8779F}"/>
              </a:ext>
            </a:extLst>
          </p:cNvPr>
          <p:cNvSpPr>
            <a:spLocks noGrp="1"/>
          </p:cNvSpPr>
          <p:nvPr>
            <p:ph type="title" hasCustomPrompt="1"/>
          </p:nvPr>
        </p:nvSpPr>
        <p:spPr>
          <a:xfrm>
            <a:off x="609600" y="609600"/>
            <a:ext cx="3352800" cy="1600200"/>
          </a:xfrm>
        </p:spPr>
        <p:txBody>
          <a:bodyPr/>
          <a:lstStyle/>
          <a:p>
            <a:r>
              <a:rPr lang="en-US" dirty="0"/>
              <a:t>Title/Text/</a:t>
            </a:r>
            <a:br>
              <a:rPr lang="en-US" dirty="0"/>
            </a:br>
            <a:r>
              <a:rPr lang="en-US" dirty="0"/>
              <a:t>Image/5up Basic</a:t>
            </a:r>
            <a:endParaRPr lang="en-US" dirty="0">
              <a:solidFill>
                <a:schemeClr val="bg1"/>
              </a:solidFill>
            </a:endParaRPr>
          </a:p>
        </p:txBody>
      </p:sp>
      <p:sp>
        <p:nvSpPr>
          <p:cNvPr id="12" name="Rectangle 11">
            <a:extLst>
              <a:ext uri="{FF2B5EF4-FFF2-40B4-BE49-F238E27FC236}">
                <a16:creationId xmlns:a16="http://schemas.microsoft.com/office/drawing/2014/main" id="{5A9212F0-F6A7-F944-B07A-EA642996A4B0}"/>
              </a:ext>
            </a:extLst>
          </p:cNvPr>
          <p:cNvSpPr/>
          <p:nvPr userDrawn="1"/>
        </p:nvSpPr>
        <p:spPr>
          <a:xfrm>
            <a:off x="4419600" y="609600"/>
            <a:ext cx="1447800" cy="2189481"/>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B91BBD-EE5E-D540-86AB-24C56A0A2D38}"/>
              </a:ext>
            </a:extLst>
          </p:cNvPr>
          <p:cNvSpPr/>
          <p:nvPr userDrawn="1"/>
        </p:nvSpPr>
        <p:spPr>
          <a:xfrm>
            <a:off x="6319520" y="609600"/>
            <a:ext cx="1447800" cy="2189481"/>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E729645-5877-A545-8332-362C4F707A1F}"/>
              </a:ext>
            </a:extLst>
          </p:cNvPr>
          <p:cNvSpPr/>
          <p:nvPr userDrawn="1"/>
        </p:nvSpPr>
        <p:spPr>
          <a:xfrm>
            <a:off x="4419600" y="3677920"/>
            <a:ext cx="1447800" cy="2189481"/>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6196362-5B0B-1247-943A-7D36C43BE7AF}"/>
              </a:ext>
            </a:extLst>
          </p:cNvPr>
          <p:cNvSpPr/>
          <p:nvPr userDrawn="1"/>
        </p:nvSpPr>
        <p:spPr>
          <a:xfrm>
            <a:off x="6319520" y="3677920"/>
            <a:ext cx="1447800" cy="2189481"/>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2D24FE-CAAA-3246-A64C-0F62CBB1B9F8}"/>
              </a:ext>
            </a:extLst>
          </p:cNvPr>
          <p:cNvSpPr/>
          <p:nvPr userDrawn="1"/>
        </p:nvSpPr>
        <p:spPr>
          <a:xfrm>
            <a:off x="8239759" y="609600"/>
            <a:ext cx="3342639" cy="5257800"/>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865820"/>
      </p:ext>
    </p:extLst>
  </p:cSld>
  <p:clrMapOvr>
    <a:masterClrMapping/>
  </p:clrMapOvr>
  <p:extLst>
    <p:ext uri="{DCECCB84-F9BA-43D5-87BE-67443E8EF086}">
      <p15:sldGuideLst xmlns:p15="http://schemas.microsoft.com/office/powerpoint/2012/main">
        <p15:guide id="1" orient="horz" pos="17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Content/1u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0CD11-2289-3643-B2BB-C083A5D1CF55}"/>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74125B8-C94A-2940-A809-C8628310214C}"/>
              </a:ext>
            </a:extLst>
          </p:cNvPr>
          <p:cNvSpPr>
            <a:spLocks noGrp="1"/>
          </p:cNvSpPr>
          <p:nvPr>
            <p:ph type="ftr" sz="quarter" idx="15"/>
          </p:nvPr>
        </p:nvSpPr>
        <p:spPr/>
        <p:txBody>
          <a:bodyPr/>
          <a:lstStyle>
            <a:lvl1pPr>
              <a:defRPr>
                <a:solidFill>
                  <a:schemeClr val="bg1"/>
                </a:solidFill>
              </a:defRPr>
            </a:lvl1pPr>
          </a:lstStyle>
          <a:p>
            <a:r>
              <a:rPr lang="en-US" dirty="0"/>
              <a:t>Keck Graduate Institute</a:t>
            </a:r>
          </a:p>
        </p:txBody>
      </p:sp>
      <p:sp>
        <p:nvSpPr>
          <p:cNvPr id="7" name="Slide Number Placeholder 6">
            <a:extLst>
              <a:ext uri="{FF2B5EF4-FFF2-40B4-BE49-F238E27FC236}">
                <a16:creationId xmlns:a16="http://schemas.microsoft.com/office/drawing/2014/main" id="{FBC73011-4F16-3B42-A53C-207E7C032A51}"/>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9" name="Content Placeholder 8">
            <a:extLst>
              <a:ext uri="{FF2B5EF4-FFF2-40B4-BE49-F238E27FC236}">
                <a16:creationId xmlns:a16="http://schemas.microsoft.com/office/drawing/2014/main" id="{18F99DD1-FFBC-8447-ABF8-8045427E5409}"/>
              </a:ext>
            </a:extLst>
          </p:cNvPr>
          <p:cNvSpPr>
            <a:spLocks noGrp="1"/>
          </p:cNvSpPr>
          <p:nvPr>
            <p:ph sz="quarter" idx="17"/>
          </p:nvPr>
        </p:nvSpPr>
        <p:spPr>
          <a:xfrm>
            <a:off x="609600" y="609600"/>
            <a:ext cx="10972800" cy="5257800"/>
          </a:xfrm>
          <a:solidFill>
            <a:schemeClr val="bg1"/>
          </a:solidFill>
          <a:ln>
            <a:solidFill>
              <a:schemeClr val="bg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7051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1up">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0CD11-2289-3643-B2BB-C083A5D1CF55}"/>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374125B8-C94A-2940-A809-C8628310214C}"/>
              </a:ext>
            </a:extLst>
          </p:cNvPr>
          <p:cNvSpPr>
            <a:spLocks noGrp="1"/>
          </p:cNvSpPr>
          <p:nvPr>
            <p:ph type="ftr" sz="quarter" idx="15"/>
          </p:nvPr>
        </p:nvSpPr>
        <p:spPr/>
        <p:txBody>
          <a:bodyPr/>
          <a:lstStyle>
            <a:lvl1pPr>
              <a:defRPr>
                <a:solidFill>
                  <a:schemeClr val="bg1"/>
                </a:solidFill>
              </a:defRPr>
            </a:lvl1pPr>
          </a:lstStyle>
          <a:p>
            <a:r>
              <a:rPr lang="en-US" dirty="0"/>
              <a:t>Keck Graduate Institute</a:t>
            </a:r>
          </a:p>
        </p:txBody>
      </p:sp>
      <p:sp>
        <p:nvSpPr>
          <p:cNvPr id="7" name="Slide Number Placeholder 6">
            <a:extLst>
              <a:ext uri="{FF2B5EF4-FFF2-40B4-BE49-F238E27FC236}">
                <a16:creationId xmlns:a16="http://schemas.microsoft.com/office/drawing/2014/main" id="{FBC73011-4F16-3B42-A53C-207E7C032A51}"/>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3" name="Rectangle 2">
            <a:extLst>
              <a:ext uri="{FF2B5EF4-FFF2-40B4-BE49-F238E27FC236}">
                <a16:creationId xmlns:a16="http://schemas.microsoft.com/office/drawing/2014/main" id="{CBA8054E-C4A7-BA41-8BDB-870EEC254197}"/>
              </a:ext>
            </a:extLst>
          </p:cNvPr>
          <p:cNvSpPr/>
          <p:nvPr userDrawn="1"/>
        </p:nvSpPr>
        <p:spPr>
          <a:xfrm>
            <a:off x="609600" y="609600"/>
            <a:ext cx="10972800" cy="52578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206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Content/1up/Full-Screen">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50BB7A-5DF4-8847-A86C-5B8E7EF098A6}"/>
              </a:ext>
            </a:extLst>
          </p:cNvPr>
          <p:cNvSpPr>
            <a:spLocks noGrp="1"/>
          </p:cNvSpPr>
          <p:nvPr>
            <p:ph sz="quarter" idx="17"/>
          </p:nvPr>
        </p:nvSpPr>
        <p:spPr>
          <a:xfrm>
            <a:off x="0" y="0"/>
            <a:ext cx="12188825"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76155946-F34B-8A4D-B993-9ABB0AD6E7CA}"/>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24FAAFA-53B9-0E40-9CF1-B81639704695}"/>
              </a:ext>
            </a:extLst>
          </p:cNvPr>
          <p:cNvSpPr>
            <a:spLocks noGrp="1"/>
          </p:cNvSpPr>
          <p:nvPr>
            <p:ph type="ftr" sz="quarter" idx="15"/>
          </p:nvPr>
        </p:nvSpPr>
        <p:spPr/>
        <p:txBody>
          <a:bodyPr/>
          <a:lstStyle>
            <a:lvl1pPr>
              <a:defRPr>
                <a:solidFill>
                  <a:schemeClr val="bg1"/>
                </a:solidFill>
              </a:defRPr>
            </a:lvl1pPr>
          </a:lstStyle>
          <a:p>
            <a:r>
              <a:rPr lang="en-US"/>
              <a:t>Keck Graduate Institute</a:t>
            </a:r>
            <a:endParaRPr lang="en-US" dirty="0"/>
          </a:p>
        </p:txBody>
      </p:sp>
      <p:sp>
        <p:nvSpPr>
          <p:cNvPr id="4" name="Slide Number Placeholder 3">
            <a:extLst>
              <a:ext uri="{FF2B5EF4-FFF2-40B4-BE49-F238E27FC236}">
                <a16:creationId xmlns:a16="http://schemas.microsoft.com/office/drawing/2014/main" id="{BABB957D-B93D-FF43-9BD4-3C526422B7F0}"/>
              </a:ext>
            </a:extLst>
          </p:cNvPr>
          <p:cNvSpPr>
            <a:spLocks noGrp="1"/>
          </p:cNvSpPr>
          <p:nvPr>
            <p:ph type="sldNum" sz="quarter" idx="16"/>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28829593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1up/Full-Sc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6EFAEB-1EF5-0947-B155-76B1A012DD6D}"/>
              </a:ext>
            </a:extLst>
          </p:cNvPr>
          <p:cNvSpPr/>
          <p:nvPr userDrawn="1"/>
        </p:nvSpPr>
        <p:spPr>
          <a:xfrm>
            <a:off x="0" y="0"/>
            <a:ext cx="12192000" cy="6858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76155946-F34B-8A4D-B993-9ABB0AD6E7CA}"/>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F24FAAFA-53B9-0E40-9CF1-B81639704695}"/>
              </a:ext>
            </a:extLst>
          </p:cNvPr>
          <p:cNvSpPr>
            <a:spLocks noGrp="1"/>
          </p:cNvSpPr>
          <p:nvPr>
            <p:ph type="ftr" sz="quarter" idx="15"/>
          </p:nvPr>
        </p:nvSpPr>
        <p:spPr/>
        <p:txBody>
          <a:bodyPr/>
          <a:lstStyle>
            <a:lvl1pPr>
              <a:defRPr>
                <a:solidFill>
                  <a:schemeClr val="bg1"/>
                </a:solidFill>
              </a:defRPr>
            </a:lvl1pPr>
          </a:lstStyle>
          <a:p>
            <a:r>
              <a:rPr lang="en-US"/>
              <a:t>Keck Graduate Institute</a:t>
            </a:r>
            <a:endParaRPr lang="en-US" dirty="0"/>
          </a:p>
        </p:txBody>
      </p:sp>
      <p:sp>
        <p:nvSpPr>
          <p:cNvPr id="4" name="Slide Number Placeholder 3">
            <a:extLst>
              <a:ext uri="{FF2B5EF4-FFF2-40B4-BE49-F238E27FC236}">
                <a16:creationId xmlns:a16="http://schemas.microsoft.com/office/drawing/2014/main" id="{BABB957D-B93D-FF43-9BD4-3C526422B7F0}"/>
              </a:ext>
            </a:extLst>
          </p:cNvPr>
          <p:cNvSpPr>
            <a:spLocks noGrp="1"/>
          </p:cNvSpPr>
          <p:nvPr>
            <p:ph type="sldNum" sz="quarter" idx="16"/>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12375356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he-En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7A82861-6ECC-9843-A799-8081F6D096A7}"/>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6" name="Footer Placeholder 5">
            <a:extLst>
              <a:ext uri="{FF2B5EF4-FFF2-40B4-BE49-F238E27FC236}">
                <a16:creationId xmlns:a16="http://schemas.microsoft.com/office/drawing/2014/main" id="{8393929D-B80C-9644-8322-C3707B968DEE}"/>
              </a:ext>
            </a:extLst>
          </p:cNvPr>
          <p:cNvSpPr>
            <a:spLocks noGrp="1"/>
          </p:cNvSpPr>
          <p:nvPr>
            <p:ph type="ftr" sz="quarter" idx="11"/>
          </p:nvPr>
        </p:nvSpPr>
        <p:spPr/>
        <p:txBody>
          <a:bodyPr/>
          <a:lstStyle>
            <a:lvl1pPr>
              <a:defRPr>
                <a:solidFill>
                  <a:schemeClr val="bg1"/>
                </a:solidFill>
              </a:defRPr>
            </a:lvl1pPr>
          </a:lstStyle>
          <a:p>
            <a:r>
              <a:rPr lang="en-US"/>
              <a:t>Keck Graduate Institute</a:t>
            </a:r>
            <a:endParaRPr lang="en-US" dirty="0"/>
          </a:p>
        </p:txBody>
      </p:sp>
      <p:sp>
        <p:nvSpPr>
          <p:cNvPr id="7" name="Slide Number Placeholder 6">
            <a:extLst>
              <a:ext uri="{FF2B5EF4-FFF2-40B4-BE49-F238E27FC236}">
                <a16:creationId xmlns:a16="http://schemas.microsoft.com/office/drawing/2014/main" id="{824C9233-9EEF-E342-8D51-0D52E77BD4A3}"/>
              </a:ext>
            </a:extLst>
          </p:cNvPr>
          <p:cNvSpPr>
            <a:spLocks noGrp="1"/>
          </p:cNvSpPr>
          <p:nvPr>
            <p:ph type="sldNum" sz="quarter" idx="12"/>
          </p:nvPr>
        </p:nvSpPr>
        <p:spPr/>
        <p:txBody>
          <a:bodyPr/>
          <a:lstStyle>
            <a:lvl1pPr>
              <a:defRPr>
                <a:solidFill>
                  <a:schemeClr val="bg1"/>
                </a:solidFill>
              </a:defRPr>
            </a:lvl1pPr>
          </a:lstStyle>
          <a:p>
            <a:r>
              <a:rPr lang="en-US"/>
              <a:t>  |  </a:t>
            </a:r>
            <a:fld id="{C8928C1F-5B42-1043-B5B2-989592A1534B}" type="slidenum">
              <a:rPr lang="en-US" smtClean="0"/>
              <a:pPr/>
              <a:t>‹#›</a:t>
            </a:fld>
            <a:endParaRPr lang="en-US" dirty="0"/>
          </a:p>
        </p:txBody>
      </p:sp>
    </p:spTree>
    <p:extLst>
      <p:ext uri="{BB962C8B-B14F-4D97-AF65-F5344CB8AC3E}">
        <p14:creationId xmlns:p14="http://schemas.microsoft.com/office/powerpoint/2010/main" val="349633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Marker">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199081E2-8124-9949-A9F2-FB8E5D681758}"/>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43FA00CE-A544-7742-A2FD-E1DCD7A8399B}"/>
              </a:ext>
            </a:extLst>
          </p:cNvPr>
          <p:cNvSpPr>
            <a:spLocks noGrp="1"/>
          </p:cNvSpPr>
          <p:nvPr>
            <p:ph type="title" hasCustomPrompt="1"/>
          </p:nvPr>
        </p:nvSpPr>
        <p:spPr>
          <a:xfrm>
            <a:off x="0" y="4141694"/>
            <a:ext cx="11582400" cy="1398494"/>
          </a:xfrm>
          <a:solidFill>
            <a:schemeClr val="accent2"/>
          </a:solidFill>
          <a:effectLst>
            <a:outerShdw blurRad="254000" dist="254000" dir="5400000" algn="t" rotWithShape="0">
              <a:prstClr val="black">
                <a:alpha val="40000"/>
              </a:prstClr>
            </a:outerShdw>
          </a:effectLst>
        </p:spPr>
        <p:txBody>
          <a:bodyPr lIns="640080" tIns="91440" anchor="ctr" anchorCtr="0">
            <a:normAutofit/>
          </a:bodyPr>
          <a:lstStyle>
            <a:lvl1pPr>
              <a:defRPr sz="4400">
                <a:solidFill>
                  <a:schemeClr val="bg1"/>
                </a:solidFill>
              </a:defRPr>
            </a:lvl1pPr>
          </a:lstStyle>
          <a:p>
            <a:r>
              <a:rPr lang="en-US" dirty="0"/>
              <a:t>Section Marker</a:t>
            </a:r>
          </a:p>
        </p:txBody>
      </p:sp>
      <p:sp>
        <p:nvSpPr>
          <p:cNvPr id="25" name="TextBox 24">
            <a:extLst>
              <a:ext uri="{FF2B5EF4-FFF2-40B4-BE49-F238E27FC236}">
                <a16:creationId xmlns:a16="http://schemas.microsoft.com/office/drawing/2014/main" id="{A9159ABB-D869-D34C-A24C-1C94E167A07A}"/>
              </a:ext>
            </a:extLst>
          </p:cNvPr>
          <p:cNvSpPr txBox="1"/>
          <p:nvPr userDrawn="1"/>
        </p:nvSpPr>
        <p:spPr>
          <a:xfrm>
            <a:off x="609600" y="609600"/>
            <a:ext cx="5486400" cy="276999"/>
          </a:xfrm>
          <a:prstGeom prst="rect">
            <a:avLst/>
          </a:prstGeom>
          <a:noFill/>
        </p:spPr>
        <p:txBody>
          <a:bodyPr wrap="square" lIns="0" tIns="0" rIns="0" bIns="0" rtlCol="0">
            <a:spAutoFit/>
          </a:bodyPr>
          <a:lstStyle/>
          <a:p>
            <a:r>
              <a:rPr lang="en-US" dirty="0">
                <a:solidFill>
                  <a:schemeClr val="accent3"/>
                </a:solidFill>
              </a:rPr>
              <a:t>Section Marker | </a:t>
            </a:r>
            <a:r>
              <a:rPr lang="en-US" b="1" dirty="0">
                <a:solidFill>
                  <a:schemeClr val="accent3"/>
                </a:solidFill>
              </a:rPr>
              <a:t>01</a:t>
            </a:r>
          </a:p>
        </p:txBody>
      </p:sp>
    </p:spTree>
    <p:extLst>
      <p:ext uri="{BB962C8B-B14F-4D97-AF65-F5344CB8AC3E}">
        <p14:creationId xmlns:p14="http://schemas.microsoft.com/office/powerpoint/2010/main" val="99383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Marker Basic">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A9159ABB-D869-D34C-A24C-1C94E167A07A}"/>
              </a:ext>
            </a:extLst>
          </p:cNvPr>
          <p:cNvSpPr txBox="1"/>
          <p:nvPr userDrawn="1"/>
        </p:nvSpPr>
        <p:spPr>
          <a:xfrm>
            <a:off x="609600" y="609600"/>
            <a:ext cx="5486400" cy="276999"/>
          </a:xfrm>
          <a:prstGeom prst="rect">
            <a:avLst/>
          </a:prstGeom>
          <a:noFill/>
        </p:spPr>
        <p:txBody>
          <a:bodyPr wrap="square" lIns="0" tIns="0" rIns="0" bIns="0" rtlCol="0">
            <a:spAutoFit/>
          </a:bodyPr>
          <a:lstStyle/>
          <a:p>
            <a:r>
              <a:rPr lang="en-US" dirty="0">
                <a:solidFill>
                  <a:schemeClr val="accent3"/>
                </a:solidFill>
              </a:rPr>
              <a:t>Section Marker | </a:t>
            </a:r>
            <a:r>
              <a:rPr lang="en-US" b="1" dirty="0">
                <a:solidFill>
                  <a:schemeClr val="accent3"/>
                </a:solidFill>
              </a:rPr>
              <a:t>01</a:t>
            </a:r>
          </a:p>
        </p:txBody>
      </p:sp>
      <p:sp>
        <p:nvSpPr>
          <p:cNvPr id="5" name="Title 6">
            <a:extLst>
              <a:ext uri="{FF2B5EF4-FFF2-40B4-BE49-F238E27FC236}">
                <a16:creationId xmlns:a16="http://schemas.microsoft.com/office/drawing/2014/main" id="{3A27FB35-DD76-174F-ABA7-8201BCCB1901}"/>
              </a:ext>
            </a:extLst>
          </p:cNvPr>
          <p:cNvSpPr>
            <a:spLocks noGrp="1"/>
          </p:cNvSpPr>
          <p:nvPr>
            <p:ph type="title" hasCustomPrompt="1"/>
          </p:nvPr>
        </p:nvSpPr>
        <p:spPr>
          <a:xfrm>
            <a:off x="0" y="4141694"/>
            <a:ext cx="11582400" cy="1398494"/>
          </a:xfrm>
          <a:noFill/>
          <a:effectLst/>
        </p:spPr>
        <p:txBody>
          <a:bodyPr lIns="640080" tIns="91440" anchor="ctr" anchorCtr="0">
            <a:normAutofit/>
          </a:bodyPr>
          <a:lstStyle>
            <a:lvl1pPr>
              <a:defRPr sz="4400">
                <a:solidFill>
                  <a:schemeClr val="accent2"/>
                </a:solidFill>
              </a:defRPr>
            </a:lvl1pPr>
          </a:lstStyle>
          <a:p>
            <a:r>
              <a:rPr lang="en-US" dirty="0"/>
              <a:t>Section Marker Basic</a:t>
            </a:r>
          </a:p>
        </p:txBody>
      </p:sp>
    </p:spTree>
    <p:extLst>
      <p:ext uri="{BB962C8B-B14F-4D97-AF65-F5344CB8AC3E}">
        <p14:creationId xmlns:p14="http://schemas.microsoft.com/office/powerpoint/2010/main" val="317926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3AEF521B-6A42-E44A-8499-5725005B47C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1" y="609600"/>
            <a:ext cx="11582398" cy="990600"/>
          </a:xfrm>
          <a:solidFill>
            <a:schemeClr val="accent2"/>
          </a:solidFill>
          <a:effectLst>
            <a:outerShdw blurRad="254000" dist="254000" dir="5400000" algn="t" rotWithShape="0">
              <a:prstClr val="black">
                <a:alpha val="40000"/>
              </a:prstClr>
            </a:outerShdw>
          </a:effectLst>
        </p:spPr>
        <p:txBody>
          <a:bodyPr lIns="640080" tIns="91440" rIns="91440" anchor="ctr" anchorCtr="0"/>
          <a:lstStyle>
            <a:lvl1pPr>
              <a:defRPr>
                <a:solidFill>
                  <a:schemeClr val="bg1"/>
                </a:solidFill>
              </a:defRPr>
            </a:lvl1pPr>
          </a:lstStyle>
          <a:p>
            <a:r>
              <a:rPr lang="en-US" dirty="0"/>
              <a:t>Title Only</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24890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asic">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5A20B0A-558A-B94B-BB05-658851604C3E}"/>
              </a:ext>
            </a:extLst>
          </p:cNvPr>
          <p:cNvSpPr>
            <a:spLocks noGrp="1"/>
          </p:cNvSpPr>
          <p:nvPr>
            <p:ph type="title" hasCustomPrompt="1"/>
          </p:nvPr>
        </p:nvSpPr>
        <p:spPr>
          <a:xfrm>
            <a:off x="609600" y="609600"/>
            <a:ext cx="7832592" cy="990600"/>
          </a:xfrm>
        </p:spPr>
        <p:txBody>
          <a:bodyPr lIns="91440" rIns="91440"/>
          <a:lstStyle/>
          <a:p>
            <a:r>
              <a:rPr lang="en-US" dirty="0"/>
              <a:t>Title Only Basic</a:t>
            </a:r>
          </a:p>
        </p:txBody>
      </p:sp>
      <p:sp>
        <p:nvSpPr>
          <p:cNvPr id="10" name="Date Placeholder 9">
            <a:extLst>
              <a:ext uri="{FF2B5EF4-FFF2-40B4-BE49-F238E27FC236}">
                <a16:creationId xmlns:a16="http://schemas.microsoft.com/office/drawing/2014/main" id="{5B8843A2-E634-AA45-A733-87C7EA897563}"/>
              </a:ext>
            </a:extLst>
          </p:cNvPr>
          <p:cNvSpPr>
            <a:spLocks noGrp="1"/>
          </p:cNvSpPr>
          <p:nvPr>
            <p:ph type="dt" sz="half" idx="10"/>
          </p:nvPr>
        </p:nvSpPr>
        <p:spPr/>
        <p:txBody>
          <a:bodyPr/>
          <a:lstStyle>
            <a:lvl1pPr>
              <a:defRPr>
                <a:solidFill>
                  <a:schemeClr val="tx2"/>
                </a:solidFill>
              </a:defRPr>
            </a:lvl1pPr>
          </a:lstStyle>
          <a:p>
            <a:fld id="{F4459A6A-7B2B-B443-A696-9264980F109C}" type="datetime4">
              <a:rPr lang="en-US" smtClean="0"/>
              <a:pPr/>
              <a:t>November 17, 2021</a:t>
            </a:fld>
            <a:endParaRPr lang="en-US" dirty="0"/>
          </a:p>
        </p:txBody>
      </p:sp>
      <p:sp>
        <p:nvSpPr>
          <p:cNvPr id="11" name="Footer Placeholder 10">
            <a:extLst>
              <a:ext uri="{FF2B5EF4-FFF2-40B4-BE49-F238E27FC236}">
                <a16:creationId xmlns:a16="http://schemas.microsoft.com/office/drawing/2014/main" id="{D10EF3B7-AA7B-694F-99F5-380A1AB142AF}"/>
              </a:ext>
            </a:extLst>
          </p:cNvPr>
          <p:cNvSpPr>
            <a:spLocks noGrp="1"/>
          </p:cNvSpPr>
          <p:nvPr>
            <p:ph type="ftr" sz="quarter" idx="11"/>
          </p:nvPr>
        </p:nvSpPr>
        <p:spPr>
          <a:xfrm>
            <a:off x="609599" y="6237288"/>
            <a:ext cx="5486401" cy="620712"/>
          </a:xfrm>
        </p:spPr>
        <p:txBody>
          <a:bodyPr/>
          <a:lstStyle/>
          <a:p>
            <a:r>
              <a:rPr lang="en-US" dirty="0"/>
              <a:t>Keck Graduate Institute</a:t>
            </a:r>
          </a:p>
        </p:txBody>
      </p:sp>
      <p:sp>
        <p:nvSpPr>
          <p:cNvPr id="12" name="Slide Number Placeholder 11">
            <a:extLst>
              <a:ext uri="{FF2B5EF4-FFF2-40B4-BE49-F238E27FC236}">
                <a16:creationId xmlns:a16="http://schemas.microsoft.com/office/drawing/2014/main" id="{14C5BD0A-37F3-334F-B7C2-588F3AB81DEC}"/>
              </a:ext>
            </a:extLst>
          </p:cNvPr>
          <p:cNvSpPr>
            <a:spLocks noGrp="1"/>
          </p:cNvSpPr>
          <p:nvPr>
            <p:ph type="sldNum" sz="quarter" idx="12"/>
          </p:nvPr>
        </p:nvSpPr>
        <p:spPr/>
        <p:txBody>
          <a:bodyPr/>
          <a:lstStyle>
            <a:lvl1pPr>
              <a:defRPr>
                <a:solidFill>
                  <a:schemeClr val="tx2"/>
                </a:solidFill>
              </a:defRPr>
            </a:lvl1pPr>
          </a:lstStyle>
          <a:p>
            <a:r>
              <a:rPr lang="en-US" dirty="0"/>
              <a:t>  |  </a:t>
            </a:r>
            <a:fld id="{C8928C1F-5B42-1043-B5B2-989592A1534B}" type="slidenum">
              <a:rPr lang="en-US" smtClean="0"/>
              <a:pPr/>
              <a:t>‹#›</a:t>
            </a:fld>
            <a:endParaRPr lang="en-US" dirty="0"/>
          </a:p>
        </p:txBody>
      </p:sp>
    </p:spTree>
    <p:extLst>
      <p:ext uri="{BB962C8B-B14F-4D97-AF65-F5344CB8AC3E}">
        <p14:creationId xmlns:p14="http://schemas.microsoft.com/office/powerpoint/2010/main" val="274005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Text/1 Column">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F7629C9E-812F-CE4F-B5CA-0D812F047B04}"/>
              </a:ext>
            </a:extLst>
          </p:cNvPr>
          <p:cNvSpPr/>
          <p:nvPr userDrawn="1"/>
        </p:nvSpPr>
        <p:spPr>
          <a:xfrm>
            <a:off x="5395136" y="0"/>
            <a:ext cx="6796865" cy="6858000"/>
          </a:xfrm>
          <a:custGeom>
            <a:avLst/>
            <a:gdLst>
              <a:gd name="connsiteX0" fmla="*/ 2431913 w 6796865"/>
              <a:gd name="connsiteY0" fmla="*/ 0 h 6858000"/>
              <a:gd name="connsiteX1" fmla="*/ 6796865 w 6796865"/>
              <a:gd name="connsiteY1" fmla="*/ 0 h 6858000"/>
              <a:gd name="connsiteX2" fmla="*/ 6796865 w 6796865"/>
              <a:gd name="connsiteY2" fmla="*/ 6858000 h 6858000"/>
              <a:gd name="connsiteX3" fmla="*/ 997087 w 6796865"/>
              <a:gd name="connsiteY3" fmla="*/ 6858000 h 6858000"/>
              <a:gd name="connsiteX4" fmla="*/ 0 w 6796865"/>
              <a:gd name="connsiteY4" fmla="*/ 4863825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6865" h="6858000">
                <a:moveTo>
                  <a:pt x="2431913" y="0"/>
                </a:moveTo>
                <a:lnTo>
                  <a:pt x="6796865" y="0"/>
                </a:lnTo>
                <a:lnTo>
                  <a:pt x="6796865" y="6858000"/>
                </a:lnTo>
                <a:lnTo>
                  <a:pt x="997087" y="6858000"/>
                </a:lnTo>
                <a:lnTo>
                  <a:pt x="0" y="4863825"/>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effectLst>
            <a:outerShdw blurRad="254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 Placeholder 8">
            <a:extLst>
              <a:ext uri="{FF2B5EF4-FFF2-40B4-BE49-F238E27FC236}">
                <a16:creationId xmlns:a16="http://schemas.microsoft.com/office/drawing/2014/main" id="{9F53B21B-EFF7-8F4E-9A2A-873CA69EE438}"/>
              </a:ext>
            </a:extLst>
          </p:cNvPr>
          <p:cNvSpPr>
            <a:spLocks noGrp="1"/>
          </p:cNvSpPr>
          <p:nvPr>
            <p:ph type="body" sz="quarter" idx="13" hasCustomPrompt="1"/>
          </p:nvPr>
        </p:nvSpPr>
        <p:spPr>
          <a:xfrm>
            <a:off x="609600" y="2209801"/>
            <a:ext cx="5486400" cy="3653118"/>
          </a:xfrm>
        </p:spPr>
        <p:txBody>
          <a:bodyPr lIns="91440"/>
          <a:lstStyle>
            <a:lvl1pPr marL="4762" indent="0">
              <a:buNone/>
              <a:defRPr/>
            </a:lvl1pPr>
            <a:lvl2pPr marL="0" indent="0">
              <a:spcBef>
                <a:spcPts val="1200"/>
              </a:spcBef>
              <a:buNone/>
              <a:tabLst/>
              <a:defRPr/>
            </a:lvl2pPr>
            <a:lvl3pPr marL="754062" indent="0">
              <a:buNone/>
              <a:defRPr/>
            </a:lvl3pPr>
            <a:lvl4pPr marL="1030287" indent="0">
              <a:buNone/>
              <a:defRPr/>
            </a:lvl4pPr>
            <a:lvl5pPr marL="1263650" indent="0">
              <a:buNone/>
              <a:defRPr/>
            </a:lvl5pPr>
          </a:lstStyle>
          <a:p>
            <a:pPr lvl="0"/>
            <a:r>
              <a:rPr lang="en-US" dirty="0"/>
              <a:t>Level one text.</a:t>
            </a:r>
            <a:br>
              <a:rPr lang="en-US" dirty="0"/>
            </a:br>
            <a:r>
              <a:rPr lang="en-US" dirty="0"/>
              <a:t>Primary text/Heading</a:t>
            </a:r>
          </a:p>
          <a:p>
            <a:pPr lvl="1"/>
            <a:r>
              <a:rPr lang="en-US" dirty="0"/>
              <a:t>Secondary text/Body copy.</a:t>
            </a:r>
          </a:p>
        </p:txBody>
      </p:sp>
      <p:sp>
        <p:nvSpPr>
          <p:cNvPr id="12" name="Date Placeholder 11">
            <a:extLst>
              <a:ext uri="{FF2B5EF4-FFF2-40B4-BE49-F238E27FC236}">
                <a16:creationId xmlns:a16="http://schemas.microsoft.com/office/drawing/2014/main" id="{E348170D-4CB0-4A4F-96D8-DBE801CE4C59}"/>
              </a:ext>
            </a:extLst>
          </p:cNvPr>
          <p:cNvSpPr>
            <a:spLocks noGrp="1"/>
          </p:cNvSpPr>
          <p:nvPr>
            <p:ph type="dt" sz="half" idx="14"/>
          </p:nvPr>
        </p:nvSpPr>
        <p:spPr/>
        <p:txBody>
          <a:bodyPr/>
          <a:lstStyle>
            <a:lvl1pPr>
              <a:defRPr>
                <a:solidFill>
                  <a:schemeClr val="bg1"/>
                </a:solidFill>
              </a:defRPr>
            </a:lvl1pPr>
          </a:lstStyle>
          <a:p>
            <a:fld id="{F4459A6A-7B2B-B443-A696-9264980F109C}" type="datetime4">
              <a:rPr lang="en-US" smtClean="0"/>
              <a:pPr/>
              <a:t>November 17, 2021</a:t>
            </a:fld>
            <a:endParaRPr lang="en-US" dirty="0"/>
          </a:p>
        </p:txBody>
      </p:sp>
      <p:sp>
        <p:nvSpPr>
          <p:cNvPr id="13" name="Footer Placeholder 12">
            <a:extLst>
              <a:ext uri="{FF2B5EF4-FFF2-40B4-BE49-F238E27FC236}">
                <a16:creationId xmlns:a16="http://schemas.microsoft.com/office/drawing/2014/main" id="{635F02F4-9E95-3E49-AD56-8AAD3762E19A}"/>
              </a:ext>
            </a:extLst>
          </p:cNvPr>
          <p:cNvSpPr>
            <a:spLocks noGrp="1"/>
          </p:cNvSpPr>
          <p:nvPr>
            <p:ph type="ftr" sz="quarter" idx="15"/>
          </p:nvPr>
        </p:nvSpPr>
        <p:spPr/>
        <p:txBody>
          <a:bodyPr/>
          <a:lstStyle/>
          <a:p>
            <a:r>
              <a:rPr lang="en-US"/>
              <a:t>Keck Graduate Institute</a:t>
            </a:r>
            <a:endParaRPr lang="en-US" dirty="0"/>
          </a:p>
        </p:txBody>
      </p:sp>
      <p:sp>
        <p:nvSpPr>
          <p:cNvPr id="14" name="Slide Number Placeholder 13">
            <a:extLst>
              <a:ext uri="{FF2B5EF4-FFF2-40B4-BE49-F238E27FC236}">
                <a16:creationId xmlns:a16="http://schemas.microsoft.com/office/drawing/2014/main" id="{91C269EF-BDA0-4F41-A421-1549E7601805}"/>
              </a:ext>
            </a:extLst>
          </p:cNvPr>
          <p:cNvSpPr>
            <a:spLocks noGrp="1"/>
          </p:cNvSpPr>
          <p:nvPr>
            <p:ph type="sldNum" sz="quarter" idx="16"/>
          </p:nvPr>
        </p:nvSpPr>
        <p:spPr/>
        <p:txBody>
          <a:bodyPr/>
          <a:lstStyle>
            <a:lvl1pPr>
              <a:defRPr>
                <a:solidFill>
                  <a:schemeClr val="bg1"/>
                </a:solidFill>
              </a:defRPr>
            </a:lvl1pPr>
          </a:lstStyle>
          <a:p>
            <a:r>
              <a:rPr lang="en-US" dirty="0"/>
              <a:t>  |  </a:t>
            </a:r>
            <a:fld id="{C8928C1F-5B42-1043-B5B2-989592A1534B}" type="slidenum">
              <a:rPr lang="en-US" smtClean="0"/>
              <a:pPr/>
              <a:t>‹#›</a:t>
            </a:fld>
            <a:endParaRPr lang="en-US" dirty="0"/>
          </a:p>
        </p:txBody>
      </p:sp>
      <p:sp>
        <p:nvSpPr>
          <p:cNvPr id="15" name="Title 5">
            <a:extLst>
              <a:ext uri="{FF2B5EF4-FFF2-40B4-BE49-F238E27FC236}">
                <a16:creationId xmlns:a16="http://schemas.microsoft.com/office/drawing/2014/main" id="{F093C031-6A6E-A848-BEE5-91A9463C6C4B}"/>
              </a:ext>
            </a:extLst>
          </p:cNvPr>
          <p:cNvSpPr txBox="1">
            <a:spLocks/>
          </p:cNvSpPr>
          <p:nvPr userDrawn="1"/>
        </p:nvSpPr>
        <p:spPr>
          <a:xfrm>
            <a:off x="1" y="609600"/>
            <a:ext cx="11582398" cy="990600"/>
          </a:xfrm>
          <a:prstGeom prst="rect">
            <a:avLst/>
          </a:prstGeom>
          <a:solidFill>
            <a:schemeClr val="accent2"/>
          </a:solidFill>
          <a:effectLst>
            <a:outerShdw blurRad="254000" dist="254000" dir="5400000" algn="t" rotWithShape="0">
              <a:prstClr val="black">
                <a:alpha val="40000"/>
              </a:prstClr>
            </a:outerShdw>
          </a:effectLst>
        </p:spPr>
        <p:txBody>
          <a:bodyPr vert="horz" lIns="640080" tIns="91440" rIns="91440" bIns="0" rtlCol="0" anchor="ctr" anchorCtr="0">
            <a:normAutofit/>
          </a:bodyPr>
          <a:lstStyle>
            <a:lvl1pPr algn="l" defTabSz="914400" rtl="0" eaLnBrk="1" latinLnBrk="0" hangingPunct="1">
              <a:lnSpc>
                <a:spcPct val="80000"/>
              </a:lnSpc>
              <a:spcBef>
                <a:spcPct val="0"/>
              </a:spcBef>
              <a:buNone/>
              <a:defRPr sz="3600" b="0" i="0" kern="1200" spc="-100" baseline="0">
                <a:solidFill>
                  <a:schemeClr val="bg1"/>
                </a:solidFill>
                <a:latin typeface="+mj-lt"/>
                <a:ea typeface="+mj-ea"/>
                <a:cs typeface="+mj-cs"/>
              </a:defRPr>
            </a:lvl1pPr>
          </a:lstStyle>
          <a:p>
            <a:r>
              <a:rPr lang="en-US" dirty="0"/>
              <a:t>Title/Text/1 Column</a:t>
            </a:r>
          </a:p>
        </p:txBody>
      </p:sp>
    </p:spTree>
    <p:extLst>
      <p:ext uri="{BB962C8B-B14F-4D97-AF65-F5344CB8AC3E}">
        <p14:creationId xmlns:p14="http://schemas.microsoft.com/office/powerpoint/2010/main" val="273514084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609600" y="2209800"/>
            <a:ext cx="10972797" cy="3653118"/>
          </a:xfrm>
          <a:prstGeom prst="rect">
            <a:avLst/>
          </a:prstGeom>
        </p:spPr>
        <p:txBody>
          <a:bodyPr vert="horz" lIns="91440" tIns="91440" rIns="91440" bIns="9144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229600" y="6237288"/>
            <a:ext cx="2213479" cy="620712"/>
          </a:xfrm>
          <a:prstGeom prst="rect">
            <a:avLst/>
          </a:prstGeom>
        </p:spPr>
        <p:txBody>
          <a:bodyPr vert="horz" lIns="0" tIns="0" rIns="0" bIns="0" rtlCol="0" anchor="ctr"/>
          <a:lstStyle>
            <a:lvl1pPr algn="l">
              <a:defRPr sz="1200" b="0" i="0">
                <a:solidFill>
                  <a:schemeClr val="tx2"/>
                </a:solidFill>
                <a:latin typeface="Montserrat Regular" panose="02000505000000020004" pitchFamily="2" charset="77"/>
              </a:defRPr>
            </a:lvl1pPr>
          </a:lstStyle>
          <a:p>
            <a:fld id="{F4459A6A-7B2B-B443-A696-9264980F109C}" type="datetime4">
              <a:rPr lang="en-US" smtClean="0"/>
              <a:pPr/>
              <a:t>November 17, 2021</a:t>
            </a:fld>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27360" y="6237288"/>
            <a:ext cx="955039" cy="620712"/>
          </a:xfrm>
          <a:prstGeom prst="rect">
            <a:avLst/>
          </a:prstGeom>
        </p:spPr>
        <p:txBody>
          <a:bodyPr vert="horz" lIns="0" tIns="0" rIns="0" bIns="0" rtlCol="0" anchor="ctr"/>
          <a:lstStyle>
            <a:lvl1pPr algn="r">
              <a:defRPr sz="1200" b="0" i="0">
                <a:solidFill>
                  <a:schemeClr val="tx2"/>
                </a:solidFill>
                <a:latin typeface="Montserrat Regular" panose="02000505000000020004" pitchFamily="2" charset="77"/>
              </a:defRPr>
            </a:lvl1pPr>
          </a:lstStyle>
          <a:p>
            <a:r>
              <a:rPr lang="en-US" dirty="0"/>
              <a:t>  |  </a:t>
            </a:r>
            <a:fld id="{C8928C1F-5B42-1043-B5B2-989592A1534B}" type="slidenum">
              <a:rPr lang="en-US" smtClean="0"/>
              <a:pPr/>
              <a:t>‹#›</a:t>
            </a:fld>
            <a:endParaRPr lang="en-US" dirty="0"/>
          </a:p>
        </p:txBody>
      </p:sp>
      <p:sp>
        <p:nvSpPr>
          <p:cNvPr id="16" name="Title Placeholder 15">
            <a:extLst>
              <a:ext uri="{FF2B5EF4-FFF2-40B4-BE49-F238E27FC236}">
                <a16:creationId xmlns:a16="http://schemas.microsoft.com/office/drawing/2014/main" id="{25AB3A35-3449-6E46-B6F5-9ACFE5C1EC33}"/>
              </a:ext>
            </a:extLst>
          </p:cNvPr>
          <p:cNvSpPr>
            <a:spLocks noGrp="1"/>
          </p:cNvSpPr>
          <p:nvPr>
            <p:ph type="title"/>
          </p:nvPr>
        </p:nvSpPr>
        <p:spPr>
          <a:xfrm>
            <a:off x="609600" y="609600"/>
            <a:ext cx="10972796" cy="990600"/>
          </a:xfrm>
          <a:prstGeom prst="rect">
            <a:avLst/>
          </a:prstGeom>
        </p:spPr>
        <p:txBody>
          <a:bodyPr vert="horz" lIns="91440" tIns="0" rIns="91440" bIns="0" rtlCol="0" anchor="b" anchorCtr="0">
            <a:normAutofit/>
          </a:bodyPr>
          <a:lstStyle/>
          <a:p>
            <a:r>
              <a:rPr lang="en-US" dirty="0"/>
              <a:t>Click to edit Master title style</a:t>
            </a:r>
            <a:br>
              <a:rPr lang="en-US" dirty="0"/>
            </a:br>
            <a:r>
              <a:rPr lang="en-US" dirty="0"/>
              <a:t>Master title style Click to edit Master title style</a:t>
            </a:r>
          </a:p>
        </p:txBody>
      </p:sp>
      <p:sp>
        <p:nvSpPr>
          <p:cNvPr id="18" name="Footer Placeholder 17">
            <a:extLst>
              <a:ext uri="{FF2B5EF4-FFF2-40B4-BE49-F238E27FC236}">
                <a16:creationId xmlns:a16="http://schemas.microsoft.com/office/drawing/2014/main" id="{69B059EE-5130-B446-BC26-94FAEE90D5BB}"/>
              </a:ext>
            </a:extLst>
          </p:cNvPr>
          <p:cNvSpPr>
            <a:spLocks noGrp="1"/>
          </p:cNvSpPr>
          <p:nvPr>
            <p:ph type="ftr" sz="quarter" idx="3"/>
          </p:nvPr>
        </p:nvSpPr>
        <p:spPr>
          <a:xfrm>
            <a:off x="609599" y="6237288"/>
            <a:ext cx="7162801" cy="620712"/>
          </a:xfrm>
          <a:prstGeom prst="rect">
            <a:avLst/>
          </a:prstGeom>
        </p:spPr>
        <p:txBody>
          <a:bodyPr vert="horz" lIns="0" tIns="0" rIns="0" bIns="0" rtlCol="0" anchor="ctr"/>
          <a:lstStyle>
            <a:lvl1pPr algn="l">
              <a:defRPr sz="1200">
                <a:solidFill>
                  <a:schemeClr val="tx2"/>
                </a:solidFill>
                <a:latin typeface="+mj-lt"/>
              </a:defRPr>
            </a:lvl1pPr>
          </a:lstStyle>
          <a:p>
            <a:r>
              <a:rPr lang="en-US" dirty="0"/>
              <a:t>Keck Graduate Institute</a:t>
            </a:r>
          </a:p>
        </p:txBody>
      </p:sp>
    </p:spTree>
    <p:extLst>
      <p:ext uri="{BB962C8B-B14F-4D97-AF65-F5344CB8AC3E}">
        <p14:creationId xmlns:p14="http://schemas.microsoft.com/office/powerpoint/2010/main" val="2869810105"/>
      </p:ext>
    </p:extLst>
  </p:cSld>
  <p:clrMap bg1="lt1" tx1="dk1" bg2="lt2" tx2="dk2" accent1="accent1" accent2="accent2" accent3="accent3" accent4="accent4" accent5="accent5" accent6="accent6" hlink="hlink" folHlink="folHlink"/>
  <p:sldLayoutIdLst>
    <p:sldLayoutId id="2147483684" r:id="rId1"/>
    <p:sldLayoutId id="2147483731" r:id="rId2"/>
    <p:sldLayoutId id="2147483729" r:id="rId3"/>
    <p:sldLayoutId id="2147483727" r:id="rId4"/>
    <p:sldLayoutId id="2147483662" r:id="rId5"/>
    <p:sldLayoutId id="2147483730" r:id="rId6"/>
    <p:sldLayoutId id="2147483663" r:id="rId7"/>
    <p:sldLayoutId id="2147483685" r:id="rId8"/>
    <p:sldLayoutId id="2147483664" r:id="rId9"/>
    <p:sldLayoutId id="2147483687" r:id="rId10"/>
    <p:sldLayoutId id="2147483665" r:id="rId11"/>
    <p:sldLayoutId id="2147483688" r:id="rId12"/>
    <p:sldLayoutId id="2147483666" r:id="rId13"/>
    <p:sldLayoutId id="2147483689" r:id="rId14"/>
    <p:sldLayoutId id="2147483667" r:id="rId15"/>
    <p:sldLayoutId id="2147483690" r:id="rId16"/>
    <p:sldLayoutId id="2147483694" r:id="rId17"/>
    <p:sldLayoutId id="2147483695" r:id="rId18"/>
    <p:sldLayoutId id="2147483669" r:id="rId19"/>
    <p:sldLayoutId id="2147483692" r:id="rId20"/>
    <p:sldLayoutId id="2147483670" r:id="rId21"/>
    <p:sldLayoutId id="2147483693" r:id="rId22"/>
    <p:sldLayoutId id="2147483668" r:id="rId23"/>
    <p:sldLayoutId id="2147483691" r:id="rId24"/>
    <p:sldLayoutId id="2147483696" r:id="rId25"/>
    <p:sldLayoutId id="2147483697" r:id="rId26"/>
    <p:sldLayoutId id="2147483671" r:id="rId27"/>
    <p:sldLayoutId id="2147483700" r:id="rId28"/>
    <p:sldLayoutId id="2147483703" r:id="rId29"/>
    <p:sldLayoutId id="2147483704" r:id="rId30"/>
    <p:sldLayoutId id="2147483705" r:id="rId31"/>
    <p:sldLayoutId id="2147483672" r:id="rId32"/>
    <p:sldLayoutId id="2147483708" r:id="rId33"/>
    <p:sldLayoutId id="2147483709" r:id="rId34"/>
    <p:sldLayoutId id="2147483712" r:id="rId35"/>
    <p:sldLayoutId id="2147483713" r:id="rId36"/>
    <p:sldLayoutId id="2147483714" r:id="rId37"/>
    <p:sldLayoutId id="2147483715" r:id="rId38"/>
    <p:sldLayoutId id="2147483674" r:id="rId39"/>
    <p:sldLayoutId id="2147483716" r:id="rId40"/>
    <p:sldLayoutId id="2147483717" r:id="rId41"/>
    <p:sldLayoutId id="2147483718" r:id="rId42"/>
    <p:sldLayoutId id="2147483677" r:id="rId43"/>
    <p:sldLayoutId id="2147483723" r:id="rId44"/>
    <p:sldLayoutId id="2147483724" r:id="rId45"/>
    <p:sldLayoutId id="2147483725" r:id="rId46"/>
    <p:sldLayoutId id="2147483679" r:id="rId47"/>
  </p:sldLayoutIdLst>
  <p:hf hdr="0"/>
  <p:txStyles>
    <p:titleStyle>
      <a:lvl1pPr algn="l" defTabSz="914400" rtl="0" eaLnBrk="1" latinLnBrk="0" hangingPunct="1">
        <a:lnSpc>
          <a:spcPct val="80000"/>
        </a:lnSpc>
        <a:spcBef>
          <a:spcPct val="0"/>
        </a:spcBef>
        <a:buNone/>
        <a:defRPr sz="3600" b="0" i="0" kern="1200" spc="-100" baseline="0">
          <a:solidFill>
            <a:schemeClr val="accent2"/>
          </a:solidFill>
          <a:latin typeface="+mj-lt"/>
          <a:ea typeface="+mj-ea"/>
          <a:cs typeface="+mj-cs"/>
        </a:defRPr>
      </a:lvl1pPr>
    </p:titleStyle>
    <p:bodyStyle>
      <a:lvl1pPr marL="231775" indent="-227013" algn="l" defTabSz="914400" rtl="0" eaLnBrk="1" latinLnBrk="0" hangingPunct="1">
        <a:lnSpc>
          <a:spcPct val="90000"/>
        </a:lnSpc>
        <a:spcBef>
          <a:spcPts val="1000"/>
        </a:spcBef>
        <a:buFont typeface="Arial" panose="020B0604020202020204" pitchFamily="34" charset="0"/>
        <a:buChar char="•"/>
        <a:tabLst>
          <a:tab pos="622300" algn="l"/>
        </a:tabLst>
        <a:defRPr sz="2800" b="0" i="0" kern="1200" baseline="0">
          <a:solidFill>
            <a:schemeClr val="tx2"/>
          </a:solidFill>
          <a:latin typeface="+mn-lt"/>
          <a:ea typeface="+mn-ea"/>
          <a:cs typeface="+mn-cs"/>
        </a:defRPr>
      </a:lvl1pPr>
      <a:lvl2pPr marL="571500" indent="-169863" algn="l" defTabSz="914400" rtl="0" eaLnBrk="1" latinLnBrk="0" hangingPunct="1">
        <a:lnSpc>
          <a:spcPct val="120000"/>
        </a:lnSpc>
        <a:spcBef>
          <a:spcPts val="1200"/>
        </a:spcBef>
        <a:buFont typeface="Arial" panose="020B0604020202020204" pitchFamily="34" charset="0"/>
        <a:buChar char="•"/>
        <a:tabLst/>
        <a:defRPr sz="2000" b="0" i="0" kern="1200" baseline="0">
          <a:solidFill>
            <a:schemeClr val="tx2"/>
          </a:solidFill>
          <a:latin typeface="+mn-lt"/>
          <a:ea typeface="+mn-ea"/>
          <a:cs typeface="+mn-cs"/>
        </a:defRPr>
      </a:lvl2pPr>
      <a:lvl3pPr marL="917575" indent="-163513" algn="l" defTabSz="914400" rtl="0" eaLnBrk="1" latinLnBrk="0" hangingPunct="1">
        <a:lnSpc>
          <a:spcPct val="120000"/>
        </a:lnSpc>
        <a:spcBef>
          <a:spcPts val="600"/>
        </a:spcBef>
        <a:buFont typeface="Arial" panose="020B0604020202020204" pitchFamily="34" charset="0"/>
        <a:buChar char="•"/>
        <a:tabLst/>
        <a:defRPr sz="1600" b="0" i="0" kern="1200" baseline="0">
          <a:solidFill>
            <a:schemeClr val="tx2"/>
          </a:solidFill>
          <a:latin typeface="+mn-lt"/>
          <a:ea typeface="+mn-ea"/>
          <a:cs typeface="+mn-cs"/>
        </a:defRPr>
      </a:lvl3pPr>
      <a:lvl4pPr marL="1200150" indent="-169863" algn="l" defTabSz="914400" rtl="0" eaLnBrk="1" latinLnBrk="0" hangingPunct="1">
        <a:lnSpc>
          <a:spcPct val="120000"/>
        </a:lnSpc>
        <a:spcBef>
          <a:spcPts val="600"/>
        </a:spcBef>
        <a:buFont typeface="Arial" panose="020B0604020202020204" pitchFamily="34" charset="0"/>
        <a:buChar char="•"/>
        <a:tabLst/>
        <a:defRPr sz="1200" b="0" i="0" kern="1200" baseline="0">
          <a:solidFill>
            <a:schemeClr val="tx2"/>
          </a:solidFill>
          <a:latin typeface="+mn-lt"/>
          <a:ea typeface="+mn-ea"/>
          <a:cs typeface="+mn-cs"/>
        </a:defRPr>
      </a:lvl4pPr>
      <a:lvl5pPr marL="1376363" indent="-112713" algn="l" defTabSz="914400" rtl="0" eaLnBrk="1" latinLnBrk="0" hangingPunct="1">
        <a:lnSpc>
          <a:spcPct val="120000"/>
        </a:lnSpc>
        <a:spcBef>
          <a:spcPts val="600"/>
        </a:spcBef>
        <a:buFont typeface="Arial" panose="020B0604020202020204" pitchFamily="34" charset="0"/>
        <a:buChar char="•"/>
        <a:tabLst/>
        <a:defRPr sz="1000" b="0" i="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pos="384" userDrawn="1">
          <p15:clr>
            <a:srgbClr val="F26B43"/>
          </p15:clr>
        </p15:guide>
        <p15:guide id="14">
          <p15:clr>
            <a:srgbClr val="F26B43"/>
          </p15:clr>
        </p15:guide>
        <p15:guide id="27" pos="7296" userDrawn="1">
          <p15:clr>
            <a:srgbClr val="F26B43"/>
          </p15:clr>
        </p15:guide>
        <p15:guide id="28" pos="7678">
          <p15:clr>
            <a:srgbClr val="F26B43"/>
          </p15:clr>
        </p15:guide>
        <p15:guide id="30" orient="horz" pos="3922">
          <p15:clr>
            <a:srgbClr val="F26B43"/>
          </p15:clr>
        </p15:guide>
        <p15:guide id="31" orient="horz" pos="384" userDrawn="1">
          <p15:clr>
            <a:srgbClr val="F26B43"/>
          </p15:clr>
        </p15:guide>
        <p15:guide id="32" orient="horz" pos="2160" userDrawn="1">
          <p15:clr>
            <a:srgbClr val="F26B43"/>
          </p15:clr>
        </p15:guide>
        <p15:guide id="33" pos="3840" userDrawn="1">
          <p15:clr>
            <a:srgbClr val="F26B43"/>
          </p15:clr>
        </p15:guide>
        <p15:guide id="34" orient="horz" pos="1008" userDrawn="1">
          <p15:clr>
            <a:srgbClr val="F26B43"/>
          </p15:clr>
        </p15:guide>
        <p15:guide id="35" orient="horz" pos="1392" userDrawn="1">
          <p15:clr>
            <a:srgbClr val="F26B43"/>
          </p15:clr>
        </p15:guide>
        <p15:guide id="36" orient="horz" pos="2304" userDrawn="1">
          <p15:clr>
            <a:srgbClr val="F26B43"/>
          </p15:clr>
        </p15:guide>
        <p15:guide id="37" orient="horz" pos="2016" userDrawn="1">
          <p15:clr>
            <a:srgbClr val="F26B43"/>
          </p15:clr>
        </p15:guide>
        <p15:guide id="38" pos="3984" userDrawn="1">
          <p15:clr>
            <a:srgbClr val="F26B43"/>
          </p15:clr>
        </p15:guide>
        <p15:guide id="39" pos="3696" userDrawn="1">
          <p15:clr>
            <a:srgbClr val="F26B43"/>
          </p15:clr>
        </p15:guide>
        <p15:guide id="40" orient="horz" pos="3696" userDrawn="1">
          <p15:clr>
            <a:srgbClr val="F26B43"/>
          </p15:clr>
        </p15:guide>
        <p15:guide id="41" pos="2784" userDrawn="1">
          <p15:clr>
            <a:srgbClr val="F26B43"/>
          </p15:clr>
        </p15:guide>
        <p15:guide id="42" pos="2496" userDrawn="1">
          <p15:clr>
            <a:srgbClr val="F26B43"/>
          </p15:clr>
        </p15:guide>
        <p15:guide id="43" pos="4896" userDrawn="1">
          <p15:clr>
            <a:srgbClr val="F26B43"/>
          </p15:clr>
        </p15:guide>
        <p15:guide id="44" pos="51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B69D1-1BC1-AB47-847A-D2C9D1A39A92}"/>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77639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D32EC-03E9-A84B-8C66-B7B6A7DB762D}"/>
              </a:ext>
            </a:extLst>
          </p:cNvPr>
          <p:cNvSpPr>
            <a:spLocks noGrp="1"/>
          </p:cNvSpPr>
          <p:nvPr>
            <p:ph type="dt" sz="half" idx="18"/>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F6DA8DF-3502-3B45-85A5-132B637C981E}"/>
              </a:ext>
            </a:extLst>
          </p:cNvPr>
          <p:cNvSpPr>
            <a:spLocks noGrp="1"/>
          </p:cNvSpPr>
          <p:nvPr>
            <p:ph type="ftr" sz="quarter" idx="19"/>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950AD67B-54BF-F04C-8C20-09C9966FEC36}"/>
              </a:ext>
            </a:extLst>
          </p:cNvPr>
          <p:cNvSpPr>
            <a:spLocks noGrp="1"/>
          </p:cNvSpPr>
          <p:nvPr>
            <p:ph type="sldNum" sz="quarter" idx="20"/>
          </p:nvPr>
        </p:nvSpPr>
        <p:spPr/>
        <p:txBody>
          <a:bodyPr/>
          <a:lstStyle/>
          <a:p>
            <a:r>
              <a:rPr lang="en-US"/>
              <a:t>  |  </a:t>
            </a:r>
            <a:fld id="{C8928C1F-5B42-1043-B5B2-989592A1534B}" type="slidenum">
              <a:rPr lang="en-US" smtClean="0"/>
              <a:pPr/>
              <a:t>10</a:t>
            </a:fld>
            <a:endParaRPr lang="en-US" dirty="0"/>
          </a:p>
        </p:txBody>
      </p:sp>
      <p:sp>
        <p:nvSpPr>
          <p:cNvPr id="5" name="Text Placeholder 4">
            <a:extLst>
              <a:ext uri="{FF2B5EF4-FFF2-40B4-BE49-F238E27FC236}">
                <a16:creationId xmlns:a16="http://schemas.microsoft.com/office/drawing/2014/main" id="{B7A625F8-8CDB-0E48-AFB4-3823144A167A}"/>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720623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279232-FBDD-0A4B-8906-CEBDEC16F92A}"/>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A4E23DED-9EA6-9D45-953C-88EA4CAA584B}"/>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8779ED34-ACCC-6F49-9056-7E964458328B}"/>
              </a:ext>
            </a:extLst>
          </p:cNvPr>
          <p:cNvSpPr>
            <a:spLocks noGrp="1"/>
          </p:cNvSpPr>
          <p:nvPr>
            <p:ph type="ftr" sz="quarter" idx="16"/>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67FFDC22-F259-274B-A51C-65601223D9BA}"/>
              </a:ext>
            </a:extLst>
          </p:cNvPr>
          <p:cNvSpPr>
            <a:spLocks noGrp="1"/>
          </p:cNvSpPr>
          <p:nvPr>
            <p:ph type="sldNum" sz="quarter" idx="17"/>
          </p:nvPr>
        </p:nvSpPr>
        <p:spPr/>
        <p:txBody>
          <a:bodyPr/>
          <a:lstStyle/>
          <a:p>
            <a:r>
              <a:rPr lang="en-US"/>
              <a:t>  |  </a:t>
            </a:r>
            <a:fld id="{C8928C1F-5B42-1043-B5B2-989592A1534B}" type="slidenum">
              <a:rPr lang="en-US" smtClean="0"/>
              <a:pPr/>
              <a:t>11</a:t>
            </a:fld>
            <a:endParaRPr lang="en-US" dirty="0"/>
          </a:p>
        </p:txBody>
      </p:sp>
    </p:spTree>
    <p:extLst>
      <p:ext uri="{BB962C8B-B14F-4D97-AF65-F5344CB8AC3E}">
        <p14:creationId xmlns:p14="http://schemas.microsoft.com/office/powerpoint/2010/main" val="263617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71EA6B-4FA6-E14B-B3A3-1D8C98B6BADF}"/>
              </a:ext>
            </a:extLst>
          </p:cNvPr>
          <p:cNvSpPr>
            <a:spLocks noGrp="1"/>
          </p:cNvSpPr>
          <p:nvPr>
            <p:ph type="body" sz="quarter" idx="14"/>
          </p:nvPr>
        </p:nvSpPr>
        <p:spPr/>
        <p:txBody>
          <a:bodyPr/>
          <a:lstStyle/>
          <a:p>
            <a:endParaRPr lang="en-US"/>
          </a:p>
        </p:txBody>
      </p:sp>
      <p:sp>
        <p:nvSpPr>
          <p:cNvPr id="3" name="Title 2">
            <a:extLst>
              <a:ext uri="{FF2B5EF4-FFF2-40B4-BE49-F238E27FC236}">
                <a16:creationId xmlns:a16="http://schemas.microsoft.com/office/drawing/2014/main" id="{BDC45AD5-1ED1-EF44-8A95-1E7A6EF54927}"/>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4D9CC6DC-F84D-154F-A7DB-0F33E9F5A572}"/>
              </a:ext>
            </a:extLst>
          </p:cNvPr>
          <p:cNvSpPr>
            <a:spLocks noGrp="1"/>
          </p:cNvSpPr>
          <p:nvPr>
            <p:ph type="dt" sz="half" idx="19"/>
          </p:nvPr>
        </p:nvSpPr>
        <p:spPr/>
        <p:txBody>
          <a:bodyPr/>
          <a:lstStyle/>
          <a:p>
            <a:fld id="{F4459A6A-7B2B-B443-A696-9264980F109C}" type="datetime4">
              <a:rPr lang="en-US" smtClean="0"/>
              <a:pPr/>
              <a:t>November 17, 2021</a:t>
            </a:fld>
            <a:endParaRPr lang="en-US" dirty="0"/>
          </a:p>
        </p:txBody>
      </p:sp>
      <p:sp>
        <p:nvSpPr>
          <p:cNvPr id="5" name="Footer Placeholder 4">
            <a:extLst>
              <a:ext uri="{FF2B5EF4-FFF2-40B4-BE49-F238E27FC236}">
                <a16:creationId xmlns:a16="http://schemas.microsoft.com/office/drawing/2014/main" id="{D873FB11-2B2A-004E-8562-87C02DA0DB6A}"/>
              </a:ext>
            </a:extLst>
          </p:cNvPr>
          <p:cNvSpPr>
            <a:spLocks noGrp="1"/>
          </p:cNvSpPr>
          <p:nvPr>
            <p:ph type="ftr" sz="quarter" idx="20"/>
          </p:nvPr>
        </p:nvSpPr>
        <p:spPr/>
        <p:txBody>
          <a:bodyPr/>
          <a:lstStyle/>
          <a:p>
            <a:r>
              <a:rPr lang="en-US"/>
              <a:t>Keck Graduate Institute</a:t>
            </a:r>
            <a:endParaRPr lang="en-US" dirty="0"/>
          </a:p>
        </p:txBody>
      </p:sp>
      <p:sp>
        <p:nvSpPr>
          <p:cNvPr id="6" name="Slide Number Placeholder 5">
            <a:extLst>
              <a:ext uri="{FF2B5EF4-FFF2-40B4-BE49-F238E27FC236}">
                <a16:creationId xmlns:a16="http://schemas.microsoft.com/office/drawing/2014/main" id="{1EC7D417-D502-D946-9B21-2B7DB302C808}"/>
              </a:ext>
            </a:extLst>
          </p:cNvPr>
          <p:cNvSpPr>
            <a:spLocks noGrp="1"/>
          </p:cNvSpPr>
          <p:nvPr>
            <p:ph type="sldNum" sz="quarter" idx="21"/>
          </p:nvPr>
        </p:nvSpPr>
        <p:spPr/>
        <p:txBody>
          <a:bodyPr/>
          <a:lstStyle/>
          <a:p>
            <a:r>
              <a:rPr lang="en-US"/>
              <a:t>  |  </a:t>
            </a:r>
            <a:fld id="{C8928C1F-5B42-1043-B5B2-989592A1534B}" type="slidenum">
              <a:rPr lang="en-US" smtClean="0"/>
              <a:pPr/>
              <a:t>12</a:t>
            </a:fld>
            <a:endParaRPr lang="en-US" dirty="0"/>
          </a:p>
        </p:txBody>
      </p:sp>
    </p:spTree>
    <p:extLst>
      <p:ext uri="{BB962C8B-B14F-4D97-AF65-F5344CB8AC3E}">
        <p14:creationId xmlns:p14="http://schemas.microsoft.com/office/powerpoint/2010/main" val="174069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36E8A9-6E2A-A945-B334-664480A8EF08}"/>
              </a:ext>
            </a:extLst>
          </p:cNvPr>
          <p:cNvSpPr>
            <a:spLocks noGrp="1"/>
          </p:cNvSpPr>
          <p:nvPr>
            <p:ph type="dt" sz="half" idx="10"/>
          </p:nvPr>
        </p:nvSpPr>
        <p:spPr/>
        <p:txBody>
          <a:bodyPr/>
          <a:lstStyle/>
          <a:p>
            <a:fld id="{13146A59-D9C7-4542-AEE6-E68D60128FF1}" type="datetime4">
              <a:rPr lang="en-US" smtClean="0"/>
              <a:t>November 17, 2021</a:t>
            </a:fld>
            <a:endParaRPr lang="en-US"/>
          </a:p>
        </p:txBody>
      </p:sp>
      <p:sp>
        <p:nvSpPr>
          <p:cNvPr id="3" name="Footer Placeholder 2">
            <a:extLst>
              <a:ext uri="{FF2B5EF4-FFF2-40B4-BE49-F238E27FC236}">
                <a16:creationId xmlns:a16="http://schemas.microsoft.com/office/drawing/2014/main" id="{DE3014A2-1A20-1942-B99D-10E936599068}"/>
              </a:ext>
            </a:extLst>
          </p:cNvPr>
          <p:cNvSpPr>
            <a:spLocks noGrp="1"/>
          </p:cNvSpPr>
          <p:nvPr>
            <p:ph type="ftr" sz="quarter" idx="11"/>
          </p:nvPr>
        </p:nvSpPr>
        <p:spPr/>
        <p:txBody>
          <a:bodyPr/>
          <a:lstStyle/>
          <a:p>
            <a:r>
              <a:rPr lang="en-US"/>
              <a:t>Keck Graduate Institute</a:t>
            </a:r>
          </a:p>
        </p:txBody>
      </p:sp>
      <p:sp>
        <p:nvSpPr>
          <p:cNvPr id="4" name="Slide Number Placeholder 3">
            <a:extLst>
              <a:ext uri="{FF2B5EF4-FFF2-40B4-BE49-F238E27FC236}">
                <a16:creationId xmlns:a16="http://schemas.microsoft.com/office/drawing/2014/main" id="{EA445BFD-46A2-6F4C-86E6-AD1943105B43}"/>
              </a:ext>
            </a:extLst>
          </p:cNvPr>
          <p:cNvSpPr>
            <a:spLocks noGrp="1"/>
          </p:cNvSpPr>
          <p:nvPr>
            <p:ph type="sldNum" sz="quarter" idx="12"/>
          </p:nvPr>
        </p:nvSpPr>
        <p:spPr/>
        <p:txBody>
          <a:bodyPr/>
          <a:lstStyle/>
          <a:p>
            <a:fld id="{C8928C1F-5B42-1043-B5B2-989592A1534B}" type="slidenum">
              <a:rPr lang="en-US" smtClean="0"/>
              <a:t>13</a:t>
            </a:fld>
            <a:endParaRPr lang="en-US"/>
          </a:p>
        </p:txBody>
      </p:sp>
      <p:sp>
        <p:nvSpPr>
          <p:cNvPr id="5" name="Text Placeholder 4">
            <a:extLst>
              <a:ext uri="{FF2B5EF4-FFF2-40B4-BE49-F238E27FC236}">
                <a16:creationId xmlns:a16="http://schemas.microsoft.com/office/drawing/2014/main" id="{086016BD-F6FF-C14D-89E1-2EC4274A58CC}"/>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734732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5CF3C5-5C8F-4D4E-A1DB-42C477DE3083}"/>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25F3DE5E-A68E-A240-9910-B7ABF9BB1268}"/>
              </a:ext>
            </a:extLst>
          </p:cNvPr>
          <p:cNvSpPr>
            <a:spLocks noGrp="1"/>
          </p:cNvSpPr>
          <p:nvPr>
            <p:ph type="ftr" sz="quarter" idx="15"/>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D7BAD82D-BA9F-984F-90DA-7697637D8F81}"/>
              </a:ext>
            </a:extLst>
          </p:cNvPr>
          <p:cNvSpPr>
            <a:spLocks noGrp="1"/>
          </p:cNvSpPr>
          <p:nvPr>
            <p:ph type="sldNum" sz="quarter" idx="16"/>
          </p:nvPr>
        </p:nvSpPr>
        <p:spPr/>
        <p:txBody>
          <a:bodyPr/>
          <a:lstStyle/>
          <a:p>
            <a:r>
              <a:rPr lang="en-US"/>
              <a:t>  |  </a:t>
            </a:r>
            <a:fld id="{C8928C1F-5B42-1043-B5B2-989592A1534B}" type="slidenum">
              <a:rPr lang="en-US" smtClean="0"/>
              <a:pPr/>
              <a:t>14</a:t>
            </a:fld>
            <a:endParaRPr lang="en-US" dirty="0"/>
          </a:p>
        </p:txBody>
      </p:sp>
    </p:spTree>
    <p:extLst>
      <p:ext uri="{BB962C8B-B14F-4D97-AF65-F5344CB8AC3E}">
        <p14:creationId xmlns:p14="http://schemas.microsoft.com/office/powerpoint/2010/main" val="153976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0F0DC2-0B46-5141-AEE7-C171864CAE44}"/>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37DB4872-E877-0442-B863-8A6EA762F94F}"/>
              </a:ext>
            </a:extLst>
          </p:cNvPr>
          <p:cNvSpPr>
            <a:spLocks noGrp="1"/>
          </p:cNvSpPr>
          <p:nvPr>
            <p:ph type="ftr" sz="quarter" idx="15"/>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4C3DD3FB-C09E-1345-8F78-1D5ABAAC71D8}"/>
              </a:ext>
            </a:extLst>
          </p:cNvPr>
          <p:cNvSpPr>
            <a:spLocks noGrp="1"/>
          </p:cNvSpPr>
          <p:nvPr>
            <p:ph type="sldNum" sz="quarter" idx="16"/>
          </p:nvPr>
        </p:nvSpPr>
        <p:spPr/>
        <p:txBody>
          <a:bodyPr/>
          <a:lstStyle/>
          <a:p>
            <a:r>
              <a:rPr lang="en-US"/>
              <a:t>  |  </a:t>
            </a:r>
            <a:fld id="{C8928C1F-5B42-1043-B5B2-989592A1534B}" type="slidenum">
              <a:rPr lang="en-US" smtClean="0"/>
              <a:pPr/>
              <a:t>15</a:t>
            </a:fld>
            <a:endParaRPr lang="en-US" dirty="0"/>
          </a:p>
        </p:txBody>
      </p:sp>
    </p:spTree>
    <p:extLst>
      <p:ext uri="{BB962C8B-B14F-4D97-AF65-F5344CB8AC3E}">
        <p14:creationId xmlns:p14="http://schemas.microsoft.com/office/powerpoint/2010/main" val="615222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AF82A-B4A2-6946-AA0E-B1B8DEE13E2A}"/>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8A33731-2936-BC4D-8F51-B2A6385C9A5F}"/>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4EA7242C-DBA3-CC42-A65B-402B38E19452}"/>
              </a:ext>
            </a:extLst>
          </p:cNvPr>
          <p:cNvSpPr>
            <a:spLocks noGrp="1"/>
          </p:cNvSpPr>
          <p:nvPr>
            <p:ph type="sldNum" sz="quarter" idx="12"/>
          </p:nvPr>
        </p:nvSpPr>
        <p:spPr/>
        <p:txBody>
          <a:bodyPr/>
          <a:lstStyle/>
          <a:p>
            <a:r>
              <a:rPr lang="en-US"/>
              <a:t>  |  </a:t>
            </a:r>
            <a:fld id="{C8928C1F-5B42-1043-B5B2-989592A1534B}" type="slidenum">
              <a:rPr lang="en-US" smtClean="0"/>
              <a:pPr/>
              <a:t>16</a:t>
            </a:fld>
            <a:endParaRPr lang="en-US" dirty="0"/>
          </a:p>
        </p:txBody>
      </p:sp>
    </p:spTree>
    <p:extLst>
      <p:ext uri="{BB962C8B-B14F-4D97-AF65-F5344CB8AC3E}">
        <p14:creationId xmlns:p14="http://schemas.microsoft.com/office/powerpoint/2010/main" val="2545359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35ABD-6D9A-334A-8D0F-E0A6EF0E0C11}"/>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5E1462DC-08FC-5042-B25E-97DD646320D4}"/>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1D9AE4A3-4277-CF4D-B684-2F8A8D3975F4}"/>
              </a:ext>
            </a:extLst>
          </p:cNvPr>
          <p:cNvSpPr>
            <a:spLocks noGrp="1"/>
          </p:cNvSpPr>
          <p:nvPr>
            <p:ph type="ftr" sz="quarter" idx="11"/>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F9DD691E-957F-384D-AFB4-54A2AAFECF85}"/>
              </a:ext>
            </a:extLst>
          </p:cNvPr>
          <p:cNvSpPr>
            <a:spLocks noGrp="1"/>
          </p:cNvSpPr>
          <p:nvPr>
            <p:ph type="sldNum" sz="quarter" idx="12"/>
          </p:nvPr>
        </p:nvSpPr>
        <p:spPr/>
        <p:txBody>
          <a:bodyPr/>
          <a:lstStyle/>
          <a:p>
            <a:r>
              <a:rPr lang="en-US"/>
              <a:t>  |  </a:t>
            </a:r>
            <a:fld id="{C8928C1F-5B42-1043-B5B2-989592A1534B}" type="slidenum">
              <a:rPr lang="en-US" smtClean="0"/>
              <a:pPr/>
              <a:t>2</a:t>
            </a:fld>
            <a:endParaRPr lang="en-US" dirty="0"/>
          </a:p>
        </p:txBody>
      </p:sp>
      <p:sp>
        <p:nvSpPr>
          <p:cNvPr id="6" name="Text Placeholder 5">
            <a:extLst>
              <a:ext uri="{FF2B5EF4-FFF2-40B4-BE49-F238E27FC236}">
                <a16:creationId xmlns:a16="http://schemas.microsoft.com/office/drawing/2014/main" id="{4BF85482-F75C-1849-B2BA-B5B377824A9A}"/>
              </a:ext>
            </a:extLst>
          </p:cNvPr>
          <p:cNvSpPr>
            <a:spLocks noGrp="1"/>
          </p:cNvSpPr>
          <p:nvPr>
            <p:ph type="body" sz="quarter" idx="13"/>
          </p:nvPr>
        </p:nvSpPr>
        <p:spPr/>
        <p:txBody>
          <a:bodyPr/>
          <a:lstStyle/>
          <a:p>
            <a:endParaRPr lang="en-US"/>
          </a:p>
        </p:txBody>
      </p:sp>
      <p:sp>
        <p:nvSpPr>
          <p:cNvPr id="7" name="Text Placeholder 6">
            <a:extLst>
              <a:ext uri="{FF2B5EF4-FFF2-40B4-BE49-F238E27FC236}">
                <a16:creationId xmlns:a16="http://schemas.microsoft.com/office/drawing/2014/main" id="{121AF82F-47B4-2440-888C-F723313FC2AB}"/>
              </a:ext>
            </a:extLst>
          </p:cNvPr>
          <p:cNvSpPr>
            <a:spLocks noGrp="1"/>
          </p:cNvSpPr>
          <p:nvPr>
            <p:ph type="body" sz="quarter" idx="14"/>
          </p:nvPr>
        </p:nvSpPr>
        <p:spPr/>
        <p:txBody>
          <a:bodyPr>
            <a:normAutofit fontScale="92500" lnSpcReduction="10000"/>
          </a:bodyPr>
          <a:lstStyle/>
          <a:p>
            <a:endParaRPr lang="en-US"/>
          </a:p>
        </p:txBody>
      </p:sp>
      <p:sp>
        <p:nvSpPr>
          <p:cNvPr id="8" name="Text Placeholder 7">
            <a:extLst>
              <a:ext uri="{FF2B5EF4-FFF2-40B4-BE49-F238E27FC236}">
                <a16:creationId xmlns:a16="http://schemas.microsoft.com/office/drawing/2014/main" id="{146EEC3E-BBBF-C842-8DB5-10C17D3F3655}"/>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3F704D76-99B4-8F4F-BC88-B630A7203C48}"/>
              </a:ext>
            </a:extLst>
          </p:cNvPr>
          <p:cNvSpPr>
            <a:spLocks noGrp="1"/>
          </p:cNvSpPr>
          <p:nvPr>
            <p:ph type="body" sz="quarter" idx="16"/>
          </p:nvPr>
        </p:nvSpPr>
        <p:spPr/>
        <p:txBody>
          <a:bodyPr>
            <a:normAutofit fontScale="92500" lnSpcReduction="10000"/>
          </a:bodyPr>
          <a:lstStyle/>
          <a:p>
            <a:endParaRPr lang="en-US"/>
          </a:p>
        </p:txBody>
      </p:sp>
      <p:sp>
        <p:nvSpPr>
          <p:cNvPr id="10" name="Text Placeholder 9">
            <a:extLst>
              <a:ext uri="{FF2B5EF4-FFF2-40B4-BE49-F238E27FC236}">
                <a16:creationId xmlns:a16="http://schemas.microsoft.com/office/drawing/2014/main" id="{9DAD069E-BFC9-484D-989D-9FC3DFD0EEF7}"/>
              </a:ext>
            </a:extLst>
          </p:cNvPr>
          <p:cNvSpPr>
            <a:spLocks noGrp="1"/>
          </p:cNvSpPr>
          <p:nvPr>
            <p:ph type="body" sz="quarter" idx="17"/>
          </p:nvPr>
        </p:nvSpPr>
        <p:spPr/>
        <p:txBody>
          <a:bodyPr/>
          <a:lstStyle/>
          <a:p>
            <a:endParaRPr lang="en-US"/>
          </a:p>
        </p:txBody>
      </p:sp>
      <p:sp>
        <p:nvSpPr>
          <p:cNvPr id="11" name="Text Placeholder 10">
            <a:extLst>
              <a:ext uri="{FF2B5EF4-FFF2-40B4-BE49-F238E27FC236}">
                <a16:creationId xmlns:a16="http://schemas.microsoft.com/office/drawing/2014/main" id="{EE8BC931-ABA1-8644-8FFB-8FA5AEE3D651}"/>
              </a:ext>
            </a:extLst>
          </p:cNvPr>
          <p:cNvSpPr>
            <a:spLocks noGrp="1"/>
          </p:cNvSpPr>
          <p:nvPr>
            <p:ph type="body" sz="quarter" idx="18"/>
          </p:nvPr>
        </p:nvSpPr>
        <p:spPr/>
        <p:txBody>
          <a:bodyPr>
            <a:normAutofit fontScale="92500" lnSpcReduction="10000"/>
          </a:bodyPr>
          <a:lstStyle/>
          <a:p>
            <a:endParaRPr lang="en-US"/>
          </a:p>
        </p:txBody>
      </p:sp>
      <p:sp>
        <p:nvSpPr>
          <p:cNvPr id="12" name="Text Placeholder 11">
            <a:extLst>
              <a:ext uri="{FF2B5EF4-FFF2-40B4-BE49-F238E27FC236}">
                <a16:creationId xmlns:a16="http://schemas.microsoft.com/office/drawing/2014/main" id="{D9005BC5-D07F-F54F-8AFB-74E74CA67B50}"/>
              </a:ext>
            </a:extLst>
          </p:cNvPr>
          <p:cNvSpPr>
            <a:spLocks noGrp="1"/>
          </p:cNvSpPr>
          <p:nvPr>
            <p:ph type="body" sz="quarter" idx="19"/>
          </p:nvPr>
        </p:nvSpPr>
        <p:spPr/>
        <p:txBody>
          <a:bodyPr/>
          <a:lstStyle/>
          <a:p>
            <a:endParaRPr lang="en-US"/>
          </a:p>
        </p:txBody>
      </p:sp>
      <p:sp>
        <p:nvSpPr>
          <p:cNvPr id="13" name="Text Placeholder 12">
            <a:extLst>
              <a:ext uri="{FF2B5EF4-FFF2-40B4-BE49-F238E27FC236}">
                <a16:creationId xmlns:a16="http://schemas.microsoft.com/office/drawing/2014/main" id="{F126A790-57E7-0548-9959-EC174F05422F}"/>
              </a:ext>
            </a:extLst>
          </p:cNvPr>
          <p:cNvSpPr>
            <a:spLocks noGrp="1"/>
          </p:cNvSpPr>
          <p:nvPr>
            <p:ph type="body" sz="quarter" idx="20"/>
          </p:nvPr>
        </p:nvSpPr>
        <p:spPr/>
        <p:txBody>
          <a:bodyPr>
            <a:normAutofit fontScale="92500" lnSpcReduction="10000"/>
          </a:bodyPr>
          <a:lstStyle/>
          <a:p>
            <a:endParaRPr lang="en-US"/>
          </a:p>
        </p:txBody>
      </p:sp>
      <p:sp>
        <p:nvSpPr>
          <p:cNvPr id="14" name="Text Placeholder 13">
            <a:extLst>
              <a:ext uri="{FF2B5EF4-FFF2-40B4-BE49-F238E27FC236}">
                <a16:creationId xmlns:a16="http://schemas.microsoft.com/office/drawing/2014/main" id="{EDF71AEE-896B-884D-8089-4AD6C84A5B65}"/>
              </a:ext>
            </a:extLst>
          </p:cNvPr>
          <p:cNvSpPr>
            <a:spLocks noGrp="1"/>
          </p:cNvSpPr>
          <p:nvPr>
            <p:ph type="body" sz="quarter" idx="21"/>
          </p:nvPr>
        </p:nvSpPr>
        <p:spPr/>
        <p:txBody>
          <a:bodyPr/>
          <a:lstStyle/>
          <a:p>
            <a:endParaRPr lang="en-US"/>
          </a:p>
        </p:txBody>
      </p:sp>
      <p:sp>
        <p:nvSpPr>
          <p:cNvPr id="15" name="Text Placeholder 14">
            <a:extLst>
              <a:ext uri="{FF2B5EF4-FFF2-40B4-BE49-F238E27FC236}">
                <a16:creationId xmlns:a16="http://schemas.microsoft.com/office/drawing/2014/main" id="{6EAC156C-D762-964F-82A3-27A9B26D816B}"/>
              </a:ext>
            </a:extLst>
          </p:cNvPr>
          <p:cNvSpPr>
            <a:spLocks noGrp="1"/>
          </p:cNvSpPr>
          <p:nvPr>
            <p:ph type="body" sz="quarter" idx="22"/>
          </p:nvPr>
        </p:nvSpPr>
        <p:spPr/>
        <p:txBody>
          <a:bodyPr>
            <a:normAutofit fontScale="92500" lnSpcReduction="10000"/>
          </a:bodyPr>
          <a:lstStyle/>
          <a:p>
            <a:endParaRPr lang="en-US"/>
          </a:p>
        </p:txBody>
      </p:sp>
      <p:sp>
        <p:nvSpPr>
          <p:cNvPr id="16" name="Text Placeholder 15">
            <a:extLst>
              <a:ext uri="{FF2B5EF4-FFF2-40B4-BE49-F238E27FC236}">
                <a16:creationId xmlns:a16="http://schemas.microsoft.com/office/drawing/2014/main" id="{A742DD76-7429-6A44-B58E-D742852FBA24}"/>
              </a:ext>
            </a:extLst>
          </p:cNvPr>
          <p:cNvSpPr>
            <a:spLocks noGrp="1"/>
          </p:cNvSpPr>
          <p:nvPr>
            <p:ph type="body" sz="quarter" idx="23"/>
          </p:nvPr>
        </p:nvSpPr>
        <p:spPr/>
        <p:txBody>
          <a:bodyPr/>
          <a:lstStyle/>
          <a:p>
            <a:endParaRPr lang="en-US"/>
          </a:p>
        </p:txBody>
      </p:sp>
      <p:sp>
        <p:nvSpPr>
          <p:cNvPr id="17" name="Text Placeholder 16">
            <a:extLst>
              <a:ext uri="{FF2B5EF4-FFF2-40B4-BE49-F238E27FC236}">
                <a16:creationId xmlns:a16="http://schemas.microsoft.com/office/drawing/2014/main" id="{7F94FE8F-2C89-3546-AA68-68B52721B73A}"/>
              </a:ext>
            </a:extLst>
          </p:cNvPr>
          <p:cNvSpPr>
            <a:spLocks noGrp="1"/>
          </p:cNvSpPr>
          <p:nvPr>
            <p:ph type="body" sz="quarter" idx="24"/>
          </p:nvPr>
        </p:nvSpPr>
        <p:spPr/>
        <p:txBody>
          <a:bodyPr>
            <a:normAutofit fontScale="92500" lnSpcReduction="10000"/>
          </a:bodyPr>
          <a:lstStyle/>
          <a:p>
            <a:endParaRPr lang="en-US"/>
          </a:p>
        </p:txBody>
      </p:sp>
      <p:sp>
        <p:nvSpPr>
          <p:cNvPr id="18" name="Text Placeholder 17">
            <a:extLst>
              <a:ext uri="{FF2B5EF4-FFF2-40B4-BE49-F238E27FC236}">
                <a16:creationId xmlns:a16="http://schemas.microsoft.com/office/drawing/2014/main" id="{F0CE73CC-77F7-9942-A1B6-94424728C2FD}"/>
              </a:ext>
            </a:extLst>
          </p:cNvPr>
          <p:cNvSpPr>
            <a:spLocks noGrp="1"/>
          </p:cNvSpPr>
          <p:nvPr>
            <p:ph type="body" sz="quarter" idx="25"/>
          </p:nvPr>
        </p:nvSpPr>
        <p:spPr/>
        <p:txBody>
          <a:bodyPr/>
          <a:lstStyle/>
          <a:p>
            <a:endParaRPr lang="en-US"/>
          </a:p>
        </p:txBody>
      </p:sp>
      <p:sp>
        <p:nvSpPr>
          <p:cNvPr id="19" name="Text Placeholder 18">
            <a:extLst>
              <a:ext uri="{FF2B5EF4-FFF2-40B4-BE49-F238E27FC236}">
                <a16:creationId xmlns:a16="http://schemas.microsoft.com/office/drawing/2014/main" id="{7E00E130-C4B3-9B4E-8975-5A2786253E6A}"/>
              </a:ext>
            </a:extLst>
          </p:cNvPr>
          <p:cNvSpPr>
            <a:spLocks noGrp="1"/>
          </p:cNvSpPr>
          <p:nvPr>
            <p:ph type="body" sz="quarter" idx="26"/>
          </p:nvPr>
        </p:nvSpPr>
        <p:spPr/>
        <p:txBody>
          <a:bodyPr>
            <a:normAutofit fontScale="92500" lnSpcReduction="10000"/>
          </a:bodyPr>
          <a:lstStyle/>
          <a:p>
            <a:endParaRPr lang="en-US"/>
          </a:p>
        </p:txBody>
      </p:sp>
      <p:sp>
        <p:nvSpPr>
          <p:cNvPr id="20" name="Text Placeholder 19">
            <a:extLst>
              <a:ext uri="{FF2B5EF4-FFF2-40B4-BE49-F238E27FC236}">
                <a16:creationId xmlns:a16="http://schemas.microsoft.com/office/drawing/2014/main" id="{A9E64F7A-2DD0-7E4B-8A85-B1040F2D820A}"/>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2729DCD5-BDED-1F4C-8605-160DE712C627}"/>
              </a:ext>
            </a:extLst>
          </p:cNvPr>
          <p:cNvSpPr>
            <a:spLocks noGrp="1"/>
          </p:cNvSpPr>
          <p:nvPr>
            <p:ph type="body" sz="quarter" idx="28"/>
          </p:nvPr>
        </p:nvSpPr>
        <p:spPr/>
        <p:txBody>
          <a:bodyPr>
            <a:normAutofit fontScale="92500" lnSpcReduction="10000"/>
          </a:bodyPr>
          <a:lstStyle/>
          <a:p>
            <a:endParaRPr lang="en-US"/>
          </a:p>
        </p:txBody>
      </p:sp>
    </p:spTree>
    <p:extLst>
      <p:ext uri="{BB962C8B-B14F-4D97-AF65-F5344CB8AC3E}">
        <p14:creationId xmlns:p14="http://schemas.microsoft.com/office/powerpoint/2010/main" val="1984351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8959-446E-F347-9B9D-883F6DDEF20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301903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6653-FB18-2D48-B7FB-02A5CC1213E3}"/>
              </a:ext>
            </a:extLst>
          </p:cNvPr>
          <p:cNvSpPr>
            <a:spLocks noGrp="1"/>
          </p:cNvSpPr>
          <p:nvPr>
            <p:ph type="title"/>
          </p:nvPr>
        </p:nvSpPr>
        <p:spPr/>
        <p:txBody>
          <a:bodyPr/>
          <a:lstStyle/>
          <a:p>
            <a:endParaRPr lang="en-US"/>
          </a:p>
        </p:txBody>
      </p:sp>
      <p:sp>
        <p:nvSpPr>
          <p:cNvPr id="3" name="Date Placeholder 2">
            <a:extLst>
              <a:ext uri="{FF2B5EF4-FFF2-40B4-BE49-F238E27FC236}">
                <a16:creationId xmlns:a16="http://schemas.microsoft.com/office/drawing/2014/main" id="{07A4000C-3E70-7F42-B119-BEF277D6C236}"/>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CEB062AB-C441-3649-A8D9-8534C9B44965}"/>
              </a:ext>
            </a:extLst>
          </p:cNvPr>
          <p:cNvSpPr>
            <a:spLocks noGrp="1"/>
          </p:cNvSpPr>
          <p:nvPr>
            <p:ph type="ftr" sz="quarter" idx="11"/>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57980788-230C-9948-9619-A1D5E0DB854E}"/>
              </a:ext>
            </a:extLst>
          </p:cNvPr>
          <p:cNvSpPr>
            <a:spLocks noGrp="1"/>
          </p:cNvSpPr>
          <p:nvPr>
            <p:ph type="sldNum" sz="quarter" idx="12"/>
          </p:nvPr>
        </p:nvSpPr>
        <p:spPr/>
        <p:txBody>
          <a:bodyPr/>
          <a:lstStyle/>
          <a:p>
            <a:r>
              <a:rPr lang="en-US"/>
              <a:t>  |  </a:t>
            </a:r>
            <a:fld id="{C8928C1F-5B42-1043-B5B2-989592A1534B}" type="slidenum">
              <a:rPr lang="en-US" smtClean="0"/>
              <a:pPr/>
              <a:t>4</a:t>
            </a:fld>
            <a:endParaRPr lang="en-US" dirty="0"/>
          </a:p>
        </p:txBody>
      </p:sp>
    </p:spTree>
    <p:extLst>
      <p:ext uri="{BB962C8B-B14F-4D97-AF65-F5344CB8AC3E}">
        <p14:creationId xmlns:p14="http://schemas.microsoft.com/office/powerpoint/2010/main" val="4065631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6AD8FF-9EF7-0741-99DE-FBC09515B698}"/>
              </a:ext>
            </a:extLst>
          </p:cNvPr>
          <p:cNvSpPr>
            <a:spLocks noGrp="1"/>
          </p:cNvSpPr>
          <p:nvPr>
            <p:ph type="body" sz="quarter" idx="13"/>
          </p:nvPr>
        </p:nvSpPr>
        <p:spPr/>
        <p:txBody>
          <a:bodyPr/>
          <a:lstStyle/>
          <a:p>
            <a:endParaRPr lang="en-US"/>
          </a:p>
        </p:txBody>
      </p:sp>
      <p:sp>
        <p:nvSpPr>
          <p:cNvPr id="3" name="Date Placeholder 2">
            <a:extLst>
              <a:ext uri="{FF2B5EF4-FFF2-40B4-BE49-F238E27FC236}">
                <a16:creationId xmlns:a16="http://schemas.microsoft.com/office/drawing/2014/main" id="{7407E073-52F2-2C46-A313-BBA199CC6F0D}"/>
              </a:ext>
            </a:extLst>
          </p:cNvPr>
          <p:cNvSpPr>
            <a:spLocks noGrp="1"/>
          </p:cNvSpPr>
          <p:nvPr>
            <p:ph type="dt" sz="half" idx="14"/>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9746A13D-5E28-1548-873C-82AFA4DF296C}"/>
              </a:ext>
            </a:extLst>
          </p:cNvPr>
          <p:cNvSpPr>
            <a:spLocks noGrp="1"/>
          </p:cNvSpPr>
          <p:nvPr>
            <p:ph type="ftr" sz="quarter" idx="15"/>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4D0B2DE6-3D9C-D140-906A-1466D5D86835}"/>
              </a:ext>
            </a:extLst>
          </p:cNvPr>
          <p:cNvSpPr>
            <a:spLocks noGrp="1"/>
          </p:cNvSpPr>
          <p:nvPr>
            <p:ph type="sldNum" sz="quarter" idx="16"/>
          </p:nvPr>
        </p:nvSpPr>
        <p:spPr/>
        <p:txBody>
          <a:bodyPr/>
          <a:lstStyle/>
          <a:p>
            <a:r>
              <a:rPr lang="en-US"/>
              <a:t>  |  </a:t>
            </a:r>
            <a:fld id="{C8928C1F-5B42-1043-B5B2-989592A1534B}" type="slidenum">
              <a:rPr lang="en-US" smtClean="0"/>
              <a:pPr/>
              <a:t>5</a:t>
            </a:fld>
            <a:endParaRPr lang="en-US" dirty="0"/>
          </a:p>
        </p:txBody>
      </p:sp>
    </p:spTree>
    <p:extLst>
      <p:ext uri="{BB962C8B-B14F-4D97-AF65-F5344CB8AC3E}">
        <p14:creationId xmlns:p14="http://schemas.microsoft.com/office/powerpoint/2010/main" val="109511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FAE6BF-3F69-8B45-BEE8-C76BC6C0457F}"/>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B17E3A65-8680-B347-9C76-F690BAADC6EB}"/>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29E780E4-8A57-EF43-9A44-7A7DA8536B03}"/>
              </a:ext>
            </a:extLst>
          </p:cNvPr>
          <p:cNvSpPr>
            <a:spLocks noGrp="1"/>
          </p:cNvSpPr>
          <p:nvPr>
            <p:ph type="sldNum" sz="quarter" idx="12"/>
          </p:nvPr>
        </p:nvSpPr>
        <p:spPr/>
        <p:txBody>
          <a:bodyPr/>
          <a:lstStyle/>
          <a:p>
            <a:r>
              <a:rPr lang="en-US"/>
              <a:t>  |  </a:t>
            </a:r>
            <a:fld id="{C8928C1F-5B42-1043-B5B2-989592A1534B}" type="slidenum">
              <a:rPr lang="en-US" smtClean="0"/>
              <a:pPr/>
              <a:t>6</a:t>
            </a:fld>
            <a:endParaRPr lang="en-US" dirty="0"/>
          </a:p>
        </p:txBody>
      </p:sp>
      <p:sp>
        <p:nvSpPr>
          <p:cNvPr id="5" name="Text Placeholder 4">
            <a:extLst>
              <a:ext uri="{FF2B5EF4-FFF2-40B4-BE49-F238E27FC236}">
                <a16:creationId xmlns:a16="http://schemas.microsoft.com/office/drawing/2014/main" id="{9E8BAD51-B4FD-7646-91F7-D91672DDCF86}"/>
              </a:ext>
            </a:extLst>
          </p:cNvPr>
          <p:cNvSpPr>
            <a:spLocks noGrp="1"/>
          </p:cNvSpPr>
          <p:nvPr>
            <p:ph type="body" sz="quarter" idx="13"/>
          </p:nvPr>
        </p:nvSpPr>
        <p:spPr/>
        <p:txBody>
          <a:bodyPr/>
          <a:lstStyle/>
          <a:p>
            <a:endParaRPr lang="en-US"/>
          </a:p>
        </p:txBody>
      </p:sp>
      <p:sp>
        <p:nvSpPr>
          <p:cNvPr id="6" name="Text Placeholder 5">
            <a:extLst>
              <a:ext uri="{FF2B5EF4-FFF2-40B4-BE49-F238E27FC236}">
                <a16:creationId xmlns:a16="http://schemas.microsoft.com/office/drawing/2014/main" id="{C9879090-FCDD-3349-9972-E1AB32A2B5FB}"/>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65838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0B253D-B926-3D42-86D1-6726D8360C1F}"/>
              </a:ext>
            </a:extLst>
          </p:cNvPr>
          <p:cNvSpPr>
            <a:spLocks noGrp="1"/>
          </p:cNvSpPr>
          <p:nvPr>
            <p:ph type="body" sz="quarter" idx="14"/>
          </p:nvPr>
        </p:nvSpPr>
        <p:spPr/>
        <p:txBody>
          <a:bodyPr/>
          <a:lstStyle/>
          <a:p>
            <a:endParaRPr lang="en-US"/>
          </a:p>
        </p:txBody>
      </p:sp>
      <p:sp>
        <p:nvSpPr>
          <p:cNvPr id="3" name="Date Placeholder 2">
            <a:extLst>
              <a:ext uri="{FF2B5EF4-FFF2-40B4-BE49-F238E27FC236}">
                <a16:creationId xmlns:a16="http://schemas.microsoft.com/office/drawing/2014/main" id="{215FBDB5-BEF4-594A-9CB9-619482340AC3}"/>
              </a:ext>
            </a:extLst>
          </p:cNvPr>
          <p:cNvSpPr>
            <a:spLocks noGrp="1"/>
          </p:cNvSpPr>
          <p:nvPr>
            <p:ph type="dt" sz="half" idx="15"/>
          </p:nvPr>
        </p:nvSpPr>
        <p:spPr/>
        <p:txBody>
          <a:bodyPr/>
          <a:lstStyle/>
          <a:p>
            <a:fld id="{F4459A6A-7B2B-B443-A696-9264980F109C}" type="datetime4">
              <a:rPr lang="en-US" smtClean="0"/>
              <a:pPr/>
              <a:t>November 17, 2021</a:t>
            </a:fld>
            <a:endParaRPr lang="en-US" dirty="0"/>
          </a:p>
        </p:txBody>
      </p:sp>
      <p:sp>
        <p:nvSpPr>
          <p:cNvPr id="4" name="Footer Placeholder 3">
            <a:extLst>
              <a:ext uri="{FF2B5EF4-FFF2-40B4-BE49-F238E27FC236}">
                <a16:creationId xmlns:a16="http://schemas.microsoft.com/office/drawing/2014/main" id="{E62DC2C0-2A66-EA4C-9FAB-41F6C985414F}"/>
              </a:ext>
            </a:extLst>
          </p:cNvPr>
          <p:cNvSpPr>
            <a:spLocks noGrp="1"/>
          </p:cNvSpPr>
          <p:nvPr>
            <p:ph type="ftr" sz="quarter" idx="16"/>
          </p:nvPr>
        </p:nvSpPr>
        <p:spPr/>
        <p:txBody>
          <a:bodyPr/>
          <a:lstStyle/>
          <a:p>
            <a:r>
              <a:rPr lang="en-US"/>
              <a:t>Keck Graduate Institute</a:t>
            </a:r>
            <a:endParaRPr lang="en-US" dirty="0"/>
          </a:p>
        </p:txBody>
      </p:sp>
      <p:sp>
        <p:nvSpPr>
          <p:cNvPr id="5" name="Slide Number Placeholder 4">
            <a:extLst>
              <a:ext uri="{FF2B5EF4-FFF2-40B4-BE49-F238E27FC236}">
                <a16:creationId xmlns:a16="http://schemas.microsoft.com/office/drawing/2014/main" id="{10959A0F-D709-4A49-97E7-2BB7E8392072}"/>
              </a:ext>
            </a:extLst>
          </p:cNvPr>
          <p:cNvSpPr>
            <a:spLocks noGrp="1"/>
          </p:cNvSpPr>
          <p:nvPr>
            <p:ph type="sldNum" sz="quarter" idx="17"/>
          </p:nvPr>
        </p:nvSpPr>
        <p:spPr/>
        <p:txBody>
          <a:bodyPr/>
          <a:lstStyle/>
          <a:p>
            <a:r>
              <a:rPr lang="en-US"/>
              <a:t>  |  </a:t>
            </a:r>
            <a:fld id="{C8928C1F-5B42-1043-B5B2-989592A1534B}" type="slidenum">
              <a:rPr lang="en-US" smtClean="0"/>
              <a:pPr/>
              <a:t>7</a:t>
            </a:fld>
            <a:endParaRPr lang="en-US" dirty="0"/>
          </a:p>
        </p:txBody>
      </p:sp>
      <p:sp>
        <p:nvSpPr>
          <p:cNvPr id="6" name="Title 5">
            <a:extLst>
              <a:ext uri="{FF2B5EF4-FFF2-40B4-BE49-F238E27FC236}">
                <a16:creationId xmlns:a16="http://schemas.microsoft.com/office/drawing/2014/main" id="{5DFECE0D-91BF-934C-BDB4-DC99FD09AEBC}"/>
              </a:ext>
            </a:extLst>
          </p:cNvPr>
          <p:cNvSpPr>
            <a:spLocks noGrp="1"/>
          </p:cNvSpPr>
          <p:nvPr>
            <p:ph type="title" idx="4294967295"/>
          </p:nvPr>
        </p:nvSpPr>
        <p:spPr>
          <a:xfrm>
            <a:off x="609600" y="4417513"/>
            <a:ext cx="5308948" cy="990600"/>
          </a:xfrm>
        </p:spPr>
        <p:txBody>
          <a:bodyPr/>
          <a:lstStyle/>
          <a:p>
            <a:endParaRPr lang="en-US"/>
          </a:p>
        </p:txBody>
      </p:sp>
    </p:spTree>
    <p:extLst>
      <p:ext uri="{BB962C8B-B14F-4D97-AF65-F5344CB8AC3E}">
        <p14:creationId xmlns:p14="http://schemas.microsoft.com/office/powerpoint/2010/main" val="246382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34F64-779F-4240-911E-E8E05408ADA1}"/>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A146674B-AB42-4547-B942-EA4004B44DAA}"/>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EC877D29-C590-CE47-BB47-29763822FE56}"/>
              </a:ext>
            </a:extLst>
          </p:cNvPr>
          <p:cNvSpPr>
            <a:spLocks noGrp="1"/>
          </p:cNvSpPr>
          <p:nvPr>
            <p:ph type="sldNum" sz="quarter" idx="12"/>
          </p:nvPr>
        </p:nvSpPr>
        <p:spPr/>
        <p:txBody>
          <a:bodyPr/>
          <a:lstStyle/>
          <a:p>
            <a:r>
              <a:rPr lang="en-US"/>
              <a:t>  |  </a:t>
            </a:r>
            <a:fld id="{C8928C1F-5B42-1043-B5B2-989592A1534B}" type="slidenum">
              <a:rPr lang="en-US" smtClean="0"/>
              <a:pPr/>
              <a:t>8</a:t>
            </a:fld>
            <a:endParaRPr lang="en-US" dirty="0"/>
          </a:p>
        </p:txBody>
      </p:sp>
    </p:spTree>
    <p:extLst>
      <p:ext uri="{BB962C8B-B14F-4D97-AF65-F5344CB8AC3E}">
        <p14:creationId xmlns:p14="http://schemas.microsoft.com/office/powerpoint/2010/main" val="229046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FDEF5-03A3-2448-AB22-2B128B325589}"/>
              </a:ext>
            </a:extLst>
          </p:cNvPr>
          <p:cNvSpPr>
            <a:spLocks noGrp="1"/>
          </p:cNvSpPr>
          <p:nvPr>
            <p:ph type="dt" sz="half" idx="10"/>
          </p:nvPr>
        </p:nvSpPr>
        <p:spPr/>
        <p:txBody>
          <a:bodyPr/>
          <a:lstStyle/>
          <a:p>
            <a:fld id="{F4459A6A-7B2B-B443-A696-9264980F109C}" type="datetime4">
              <a:rPr lang="en-US" smtClean="0"/>
              <a:pPr/>
              <a:t>November 17, 2021</a:t>
            </a:fld>
            <a:endParaRPr lang="en-US" dirty="0"/>
          </a:p>
        </p:txBody>
      </p:sp>
      <p:sp>
        <p:nvSpPr>
          <p:cNvPr id="3" name="Footer Placeholder 2">
            <a:extLst>
              <a:ext uri="{FF2B5EF4-FFF2-40B4-BE49-F238E27FC236}">
                <a16:creationId xmlns:a16="http://schemas.microsoft.com/office/drawing/2014/main" id="{E231E5F4-07F8-5E4B-83F8-3C3E4774B704}"/>
              </a:ext>
            </a:extLst>
          </p:cNvPr>
          <p:cNvSpPr>
            <a:spLocks noGrp="1"/>
          </p:cNvSpPr>
          <p:nvPr>
            <p:ph type="ftr" sz="quarter" idx="11"/>
          </p:nvPr>
        </p:nvSpPr>
        <p:spPr/>
        <p:txBody>
          <a:bodyPr/>
          <a:lstStyle/>
          <a:p>
            <a:r>
              <a:rPr lang="en-US"/>
              <a:t>Keck Graduate Institute</a:t>
            </a:r>
            <a:endParaRPr lang="en-US" dirty="0"/>
          </a:p>
        </p:txBody>
      </p:sp>
      <p:sp>
        <p:nvSpPr>
          <p:cNvPr id="4" name="Slide Number Placeholder 3">
            <a:extLst>
              <a:ext uri="{FF2B5EF4-FFF2-40B4-BE49-F238E27FC236}">
                <a16:creationId xmlns:a16="http://schemas.microsoft.com/office/drawing/2014/main" id="{79EE04F0-7F7E-8848-A358-F148A7D86F2E}"/>
              </a:ext>
            </a:extLst>
          </p:cNvPr>
          <p:cNvSpPr>
            <a:spLocks noGrp="1"/>
          </p:cNvSpPr>
          <p:nvPr>
            <p:ph type="sldNum" sz="quarter" idx="12"/>
          </p:nvPr>
        </p:nvSpPr>
        <p:spPr/>
        <p:txBody>
          <a:bodyPr/>
          <a:lstStyle/>
          <a:p>
            <a:r>
              <a:rPr lang="en-US"/>
              <a:t>  |  </a:t>
            </a:r>
            <a:fld id="{C8928C1F-5B42-1043-B5B2-989592A1534B}" type="slidenum">
              <a:rPr lang="en-US" smtClean="0"/>
              <a:pPr/>
              <a:t>9</a:t>
            </a:fld>
            <a:endParaRPr lang="en-US" dirty="0"/>
          </a:p>
        </p:txBody>
      </p:sp>
    </p:spTree>
    <p:extLst>
      <p:ext uri="{BB962C8B-B14F-4D97-AF65-F5344CB8AC3E}">
        <p14:creationId xmlns:p14="http://schemas.microsoft.com/office/powerpoint/2010/main" val="2323186063"/>
      </p:ext>
    </p:extLst>
  </p:cSld>
  <p:clrMapOvr>
    <a:masterClrMapping/>
  </p:clrMapOvr>
</p:sld>
</file>

<file path=ppt/theme/theme1.xml><?xml version="1.0" encoding="utf-8"?>
<a:theme xmlns:a="http://schemas.openxmlformats.org/drawingml/2006/main" name="KGI-Branded">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GI-Branded" id="{7522EFB5-CCA4-CB43-9D5F-55378800D8E1}" vid="{A697DF0E-700E-D048-BC65-E2477B4510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KGI-Branded</Template>
  <TotalTime>485</TotalTime>
  <Words>96</Words>
  <Application>Microsoft Macintosh PowerPoint</Application>
  <PresentationFormat>Widescreen</PresentationFormat>
  <Paragraphs>42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Montserrat</vt:lpstr>
      <vt:lpstr>Montserrat Regular</vt:lpstr>
      <vt:lpstr>Roboto</vt:lpstr>
      <vt:lpstr>KGI-Branded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KC Jones</dc:creator>
  <cp:keywords/>
  <dc:description/>
  <cp:lastModifiedBy>Lauren Porta</cp:lastModifiedBy>
  <cp:revision>14</cp:revision>
  <dcterms:created xsi:type="dcterms:W3CDTF">2021-11-11T19:43:39Z</dcterms:created>
  <dcterms:modified xsi:type="dcterms:W3CDTF">2021-11-17T20:19:22Z</dcterms:modified>
  <cp:category/>
</cp:coreProperties>
</file>