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/>
    <p:restoredTop sz="94719"/>
  </p:normalViewPr>
  <p:slideViewPr>
    <p:cSldViewPr snapToObjects="1">
      <p:cViewPr varScale="1">
        <p:scale>
          <a:sx n="147" d="100"/>
          <a:sy n="147" d="100"/>
        </p:scale>
        <p:origin x="1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3FF9D-DAA5-B94C-83C9-E3475DF65D2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1F10F-BE3F-9244-833A-C5BE1F6CE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89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/>
          <a:lstStyle/>
          <a:p>
            <a:fld id="{1CFF6BE5-A51E-DF41-B916-C8F7D74259D9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wrap="square"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619124"/>
          </a:xfrm>
        </p:spPr>
        <p:txBody>
          <a:bodyPr wrap="square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298699"/>
            <a:ext cx="10410825" cy="2193925"/>
          </a:xfrm>
          <a:prstGeom prst="rect">
            <a:avLst/>
          </a:prstGeom>
        </p:spPr>
        <p:txBody>
          <a:bodyPr wrap="square"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9C4FC11-B074-AC4C-A8DA-9A79B178D8D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10410826" cy="622300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1999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42E77-F143-BA4D-93E7-EC854DD31AA3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37AE28B-4193-E949-9D30-136FBE800FD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452938" y="1524000"/>
            <a:ext cx="6900863" cy="462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9F1201A-54D6-B443-BBC2-F8AF3523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186C392-0C2F-364D-AE9F-AA9DCC38C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141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2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2B77-B33A-A94F-A5B2-8F13B117081C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6560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tion/Gallery 3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4741-9DE8-BA41-B8D9-167A2BB33B5D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88536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4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97DA-B239-9846-BB7A-659E3C25552D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C812BB29-2EFE-E54F-B9C1-907189D295D0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8029515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01613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B414-8013-BA4F-9D5F-401B8ED92990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9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D853CCC-82B8-4844-A520-E873D328C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7A2CDC4-A5A6-7948-BB69-ACA49A757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1DBD7574-C1A1-4E49-AF7F-3F29477B0A39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247015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EF783617-B888-4E43-AA80-28562A4AD5F9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4452939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0D25A8AD-2C62-B543-BDFD-3BB00FA9F18C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6247015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A96B78D8-5619-A549-9DC9-2DCB2CC69029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8041091" y="1547150"/>
            <a:ext cx="3258734" cy="4517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9722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8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A126-B09D-FE4B-AA5C-159CBA419FF2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98144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E9334C47-6F7B-DA4F-BD7A-BA5019BDE3FF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3568192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AB7386A5-6458-704B-87BC-3BBF69903E5B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6238240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519F71F3-ACD0-8444-8C6E-720BD009CF36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908288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66FAE44A-8AE6-5545-995E-5148A5B855AB}"/>
              </a:ext>
            </a:extLst>
          </p:cNvPr>
          <p:cNvSpPr>
            <a:spLocks noGrp="1"/>
          </p:cNvSpPr>
          <p:nvPr>
            <p:ph type="pic" idx="29"/>
          </p:nvPr>
        </p:nvSpPr>
        <p:spPr>
          <a:xfrm>
            <a:off x="892302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90859EDB-BC21-AA44-B3B0-417CD1C57988}"/>
              </a:ext>
            </a:extLst>
          </p:cNvPr>
          <p:cNvSpPr>
            <a:spLocks noGrp="1"/>
          </p:cNvSpPr>
          <p:nvPr>
            <p:ph type="pic" idx="30"/>
          </p:nvPr>
        </p:nvSpPr>
        <p:spPr>
          <a:xfrm>
            <a:off x="3562350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84283334-1413-6E4D-B7AA-8FDC4E5ADC5D}"/>
              </a:ext>
            </a:extLst>
          </p:cNvPr>
          <p:cNvSpPr>
            <a:spLocks noGrp="1"/>
          </p:cNvSpPr>
          <p:nvPr>
            <p:ph type="pic" idx="31"/>
          </p:nvPr>
        </p:nvSpPr>
        <p:spPr>
          <a:xfrm>
            <a:off x="6232398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60619252-027D-A24A-8FCB-24C531201B52}"/>
              </a:ext>
            </a:extLst>
          </p:cNvPr>
          <p:cNvSpPr>
            <a:spLocks noGrp="1"/>
          </p:cNvSpPr>
          <p:nvPr>
            <p:ph type="pic" idx="32"/>
          </p:nvPr>
        </p:nvSpPr>
        <p:spPr>
          <a:xfrm>
            <a:off x="8902446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36687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E9CF-4865-CD4A-93B9-EFBC3CD4826A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7" y="1524001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89000" y="1524001"/>
            <a:ext cx="32861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BA2303DE-71B8-7541-8F8A-5CCE806E3F25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8015286" y="1524001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18A6B92D-D354-A54A-BA01-C7BF4578CEFA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4452937" y="3880023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3481FC6C-C2C0-EE46-910B-2EE8DF9C8DB5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015286" y="3880023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4538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89000" y="1524000"/>
            <a:ext cx="104108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3072C48D-252A-A146-B24F-B0DC90B7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9000" y="6226175"/>
            <a:ext cx="1501775" cy="631825"/>
          </a:xfrm>
        </p:spPr>
        <p:txBody>
          <a:bodyPr/>
          <a:lstStyle/>
          <a:p>
            <a:fld id="{91189705-6393-394C-B6AC-3615DE861C55}" type="datetime1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32BB89D1-667C-C246-B7E4-E7A01F2B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70175" y="6226175"/>
            <a:ext cx="7737475" cy="6318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F95D9CB-015E-984E-8567-7068A600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87050" y="6226175"/>
            <a:ext cx="612775" cy="631825"/>
          </a:xfrm>
        </p:spPr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4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/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1253068"/>
            <a:ext cx="12192001" cy="56049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367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EC192-78F2-344D-9D39-1CF933C5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E137-95C8-A044-A2A5-D84C1EEF454E}" type="datetime1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CCDCF-4781-A74A-BCAE-9DF41D9A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A8E2E-3C4C-B749-812E-E3C63A62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74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6F67F-F70B-124B-9906-BB458EB72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298699"/>
            <a:ext cx="10410825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E0BAB-9B06-9141-9EDA-F54F68C21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55494"/>
            <a:ext cx="10410825" cy="60875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D20B-C1E8-EA4A-AF4D-828617195E06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62D7E46-2149-C24A-83B4-E78BBB004B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10410826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8D271F6F-03A4-8B4A-ABA9-62B5496289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9000" y="1606395"/>
            <a:ext cx="8629650" cy="533400"/>
          </a:xfrm>
        </p:spPr>
        <p:txBody>
          <a:bodyPr>
            <a:normAutofit/>
          </a:bodyPr>
          <a:lstStyle>
            <a:lvl1pPr marL="0" indent="0">
              <a:buNone/>
              <a:defRPr sz="2400" spc="0">
                <a:solidFill>
                  <a:schemeClr val="accent3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Section 01</a:t>
            </a:r>
          </a:p>
        </p:txBody>
      </p:sp>
    </p:spTree>
    <p:extLst>
      <p:ext uri="{BB962C8B-B14F-4D97-AF65-F5344CB8AC3E}">
        <p14:creationId xmlns:p14="http://schemas.microsoft.com/office/powerpoint/2010/main" val="1656666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/>
          <a:lstStyle/>
          <a:p>
            <a:fld id="{D09B0538-991B-6B4D-8752-8BC124C9981C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wrap="square"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619124"/>
          </a:xfrm>
        </p:spPr>
        <p:txBody>
          <a:bodyPr wrap="square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298699"/>
            <a:ext cx="10410825" cy="2193925"/>
          </a:xfrm>
          <a:prstGeom prst="rect">
            <a:avLst/>
          </a:prstGeom>
        </p:spPr>
        <p:txBody>
          <a:bodyPr wrap="square"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9C4FC11-B074-AC4C-A8DA-9A79B178D8D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10410826" cy="622300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50401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/>
          <a:lstStyle/>
          <a:p>
            <a:fld id="{66E739A4-450C-0748-BD9C-4280EA9B4DF2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wrap="square"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619124"/>
          </a:xfrm>
        </p:spPr>
        <p:txBody>
          <a:bodyPr wrap="square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298699"/>
            <a:ext cx="10410825" cy="2193925"/>
          </a:xfrm>
          <a:prstGeom prst="rect">
            <a:avLst/>
          </a:prstGeom>
        </p:spPr>
        <p:txBody>
          <a:bodyPr wrap="square"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9C4FC11-B074-AC4C-A8DA-9A79B178D8D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10410826" cy="622300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74390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/>
          <a:lstStyle/>
          <a:p>
            <a:fld id="{40960D8E-E9A9-CD4E-A1FC-FE9122CEE49F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wrap="square"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619124"/>
          </a:xfrm>
        </p:spPr>
        <p:txBody>
          <a:bodyPr wrap="square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298699"/>
            <a:ext cx="10410825" cy="2193925"/>
          </a:xfrm>
          <a:prstGeom prst="rect">
            <a:avLst/>
          </a:prstGeom>
        </p:spPr>
        <p:txBody>
          <a:bodyPr wrap="square"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9C4FC11-B074-AC4C-A8DA-9A79B178D8D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10410826" cy="622300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703223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/>
          <a:lstStyle/>
          <a:p>
            <a:fld id="{0EFB7D71-3BBB-F047-9EC4-8A64AB75B6C4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wrap="square"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619124"/>
          </a:xfrm>
        </p:spPr>
        <p:txBody>
          <a:bodyPr wrap="square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298699"/>
            <a:ext cx="10410825" cy="2193925"/>
          </a:xfrm>
          <a:prstGeom prst="rect">
            <a:avLst/>
          </a:prstGeom>
        </p:spPr>
        <p:txBody>
          <a:bodyPr wrap="square"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9C4FC11-B074-AC4C-A8DA-9A79B178D8D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10410826" cy="622300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3403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C2F87-0304-C140-A7E2-095C4925A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C2B-1500-B541-A44E-14B40FB5FF65}" type="datetime1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C87A3-454A-7F41-B580-16D05501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4593E-4E2B-9146-8BED-FEDE1149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8A24B1A-F33D-EC4A-BD0E-25FD6E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693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1041082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0FB9-F69E-2240-ABE0-59B76281F5AF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0" y="3876677"/>
            <a:ext cx="10410825" cy="218757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031842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1041082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4357-8EFE-5B45-BBB8-56E87F641468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0" y="3876677"/>
            <a:ext cx="10410825" cy="2187574"/>
          </a:xfrm>
        </p:spPr>
        <p:txBody>
          <a:bodyPr numCol="2" spcCol="36576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34328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/Subtitle/Tex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1041082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13C3E-990E-4B46-A44D-39A2BD6AEEC0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0" y="3876677"/>
            <a:ext cx="10410825" cy="2187574"/>
          </a:xfrm>
        </p:spPr>
        <p:txBody>
          <a:bodyPr wrap="none" numCol="3" spcCol="36576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892464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C5BC3-8E3E-504C-9A61-FB9B3D033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3089275"/>
            <a:ext cx="10410825" cy="2974975"/>
          </a:xfrm>
        </p:spPr>
        <p:txBody>
          <a:bodyPr/>
          <a:lstStyle/>
          <a:p>
            <a:pPr lvl="0"/>
            <a:r>
              <a:rPr lang="en-US"/>
              <a:t>Edit </a:t>
            </a:r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CF961-978D-4041-AF6F-C9D46CF7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1A6F-268F-6C48-AE6D-4C5560C06EDD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89B9-94D7-B640-A22B-B4AA27CE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E1427-4312-B041-959B-BCEB1F5E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DB764ACB-5703-0A4E-B01E-B7B182780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401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2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184A8-9BB3-034C-8EAF-BF4877B8F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9000" y="3089275"/>
            <a:ext cx="5065713" cy="29749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DD302-A479-D446-AC48-9669D670F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2524" y="3089275"/>
            <a:ext cx="5067301" cy="29749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BD02D-13EF-7047-9A13-6794238E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850A-8B30-C044-96FC-DE9C080C66A4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78348-21B0-9445-88E6-3592D671C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B5E81-3BF2-5442-8BCD-FD9D3ECE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6">
            <a:extLst>
              <a:ext uri="{FF2B5EF4-FFF2-40B4-BE49-F238E27FC236}">
                <a16:creationId xmlns:a16="http://schemas.microsoft.com/office/drawing/2014/main" id="{E23A2747-8B63-C54A-87AA-508BC170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704384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D14A7-491E-8345-A67C-770054EC4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8" y="1524001"/>
            <a:ext cx="6846887" cy="45402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24D6E-5928-F74B-8187-663B9066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3302A-7269-C740-947C-75C0503B2DCC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B855C-6743-E945-A627-C6CC0BF1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090C7-8A37-A64E-A382-84C00415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64182C-8E81-B348-8F69-357FF2B87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4C0FC1B-258B-F449-ACD9-C646EFD30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8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53239-2B46-6140-80C0-0B7BAF86F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3094038"/>
            <a:ext cx="10410824" cy="2970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3830F-A07B-2540-99D6-7131436E2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000" y="6226175"/>
            <a:ext cx="1501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fld id="{1CC02E21-BF0A-7E4F-8D4D-04D227B5F5E3}" type="datetime1">
              <a:rPr lang="en-US" smtClean="0"/>
              <a:t>8/29/18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6110B-22BB-CC4F-82A2-8B61BB9C9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70175" y="6226175"/>
            <a:ext cx="77374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86C46-60A6-F141-9013-9EB2EE3CE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7050" y="6226175"/>
            <a:ext cx="612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fld id="{FB1083F1-5FA9-0B47-AEEA-351267D53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5BAE4F25-5D1B-3146-BE6C-65ABED35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999" y="1524000"/>
            <a:ext cx="10410826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EEC464-EBEF-F842-917C-E7D6C2D21CDA}"/>
              </a:ext>
            </a:extLst>
          </p:cNvPr>
          <p:cNvSpPr/>
          <p:nvPr userDrawn="1"/>
        </p:nvSpPr>
        <p:spPr>
          <a:xfrm>
            <a:off x="0" y="0"/>
            <a:ext cx="12192000" cy="1173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B7A14DC-5236-5F4B-B24B-EA117EC6D973}"/>
              </a:ext>
            </a:extLst>
          </p:cNvPr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>
            <a:off x="609600" y="378714"/>
            <a:ext cx="1158240" cy="40538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800779A-AB70-224E-A931-C5A1F2DB4D69}"/>
              </a:ext>
            </a:extLst>
          </p:cNvPr>
          <p:cNvCxnSpPr>
            <a:cxnSpLocks/>
          </p:cNvCxnSpPr>
          <p:nvPr userDrawn="1"/>
        </p:nvCxnSpPr>
        <p:spPr>
          <a:xfrm>
            <a:off x="0" y="1190983"/>
            <a:ext cx="121920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680949-4720-D64C-B670-0911B28DED4F}"/>
              </a:ext>
            </a:extLst>
          </p:cNvPr>
          <p:cNvCxnSpPr>
            <a:cxnSpLocks/>
          </p:cNvCxnSpPr>
          <p:nvPr userDrawn="1"/>
        </p:nvCxnSpPr>
        <p:spPr>
          <a:xfrm>
            <a:off x="0" y="1230496"/>
            <a:ext cx="12192000" cy="0"/>
          </a:xfrm>
          <a:prstGeom prst="line">
            <a:avLst/>
          </a:prstGeom>
          <a:ln w="127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293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2" r:id="rId2"/>
    <p:sldLayoutId id="2147483654" r:id="rId3"/>
    <p:sldLayoutId id="2147483649" r:id="rId4"/>
    <p:sldLayoutId id="2147483709" r:id="rId5"/>
    <p:sldLayoutId id="2147483710" r:id="rId6"/>
    <p:sldLayoutId id="2147483650" r:id="rId7"/>
    <p:sldLayoutId id="2147483652" r:id="rId8"/>
    <p:sldLayoutId id="2147483656" r:id="rId9"/>
    <p:sldLayoutId id="2147483657" r:id="rId10"/>
    <p:sldLayoutId id="2147483711" r:id="rId11"/>
    <p:sldLayoutId id="2147483712" r:id="rId12"/>
    <p:sldLayoutId id="2147483706" r:id="rId13"/>
    <p:sldLayoutId id="2147483713" r:id="rId14"/>
    <p:sldLayoutId id="2147483707" r:id="rId15"/>
    <p:sldLayoutId id="2147483708" r:id="rId16"/>
    <p:sldLayoutId id="2147483705" r:id="rId17"/>
    <p:sldLayoutId id="2147483714" r:id="rId18"/>
    <p:sldLayoutId id="2147483655" r:id="rId19"/>
    <p:sldLayoutId id="2147483779" r:id="rId20"/>
    <p:sldLayoutId id="2147483790" r:id="rId21"/>
    <p:sldLayoutId id="2147483801" r:id="rId22"/>
    <p:sldLayoutId id="2147483812" r:id="rId2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i="0" kern="1200" spc="-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751" userDrawn="1">
          <p15:clr>
            <a:srgbClr val="F26B43"/>
          </p15:clr>
        </p15:guide>
        <p15:guide id="2" pos="3366" userDrawn="1">
          <p15:clr>
            <a:srgbClr val="F26B43"/>
          </p15:clr>
        </p15:guide>
        <p15:guide id="3" pos="3190" userDrawn="1">
          <p15:clr>
            <a:srgbClr val="F26B43"/>
          </p15:clr>
        </p15:guide>
        <p15:guide id="4" pos="2805" userDrawn="1">
          <p15:clr>
            <a:srgbClr val="F26B43"/>
          </p15:clr>
        </p15:guide>
        <p15:guide id="5" pos="2630" userDrawn="1">
          <p15:clr>
            <a:srgbClr val="F26B43"/>
          </p15:clr>
        </p15:guide>
        <p15:guide id="6" pos="2244" userDrawn="1">
          <p15:clr>
            <a:srgbClr val="F26B43"/>
          </p15:clr>
        </p15:guide>
        <p15:guide id="7" pos="2068" userDrawn="1">
          <p15:clr>
            <a:srgbClr val="F26B43"/>
          </p15:clr>
        </p15:guide>
        <p15:guide id="8" pos="1682" userDrawn="1">
          <p15:clr>
            <a:srgbClr val="F26B43"/>
          </p15:clr>
        </p15:guide>
        <p15:guide id="9" pos="1506" userDrawn="1">
          <p15:clr>
            <a:srgbClr val="F26B43"/>
          </p15:clr>
        </p15:guide>
        <p15:guide id="10" pos="1120" userDrawn="1">
          <p15:clr>
            <a:srgbClr val="F26B43"/>
          </p15:clr>
        </p15:guide>
        <p15:guide id="11" pos="946" userDrawn="1">
          <p15:clr>
            <a:srgbClr val="F26B43"/>
          </p15:clr>
        </p15:guide>
        <p15:guide id="12" pos="560" userDrawn="1">
          <p15:clr>
            <a:srgbClr val="F26B43"/>
          </p15:clr>
        </p15:guide>
        <p15:guide id="13" pos="384" userDrawn="1">
          <p15:clr>
            <a:srgbClr val="F26B43"/>
          </p15:clr>
        </p15:guide>
        <p15:guide id="14" userDrawn="1">
          <p15:clr>
            <a:srgbClr val="F26B43"/>
          </p15:clr>
        </p15:guide>
        <p15:guide id="15" pos="3926" userDrawn="1">
          <p15:clr>
            <a:srgbClr val="F26B43"/>
          </p15:clr>
        </p15:guide>
        <p15:guide id="16" pos="4312" userDrawn="1">
          <p15:clr>
            <a:srgbClr val="F26B43"/>
          </p15:clr>
        </p15:guide>
        <p15:guide id="17" pos="4488" userDrawn="1">
          <p15:clr>
            <a:srgbClr val="F26B43"/>
          </p15:clr>
        </p15:guide>
        <p15:guide id="18" pos="4874" userDrawn="1">
          <p15:clr>
            <a:srgbClr val="F26B43"/>
          </p15:clr>
        </p15:guide>
        <p15:guide id="19" pos="5050" userDrawn="1">
          <p15:clr>
            <a:srgbClr val="F26B43"/>
          </p15:clr>
        </p15:guide>
        <p15:guide id="20" pos="5434" userDrawn="1">
          <p15:clr>
            <a:srgbClr val="F26B43"/>
          </p15:clr>
        </p15:guide>
        <p15:guide id="21" pos="5610" userDrawn="1">
          <p15:clr>
            <a:srgbClr val="F26B43"/>
          </p15:clr>
        </p15:guide>
        <p15:guide id="22" pos="5996" userDrawn="1">
          <p15:clr>
            <a:srgbClr val="F26B43"/>
          </p15:clr>
        </p15:guide>
        <p15:guide id="23" pos="6172" userDrawn="1">
          <p15:clr>
            <a:srgbClr val="F26B43"/>
          </p15:clr>
        </p15:guide>
        <p15:guide id="24" pos="6556" userDrawn="1">
          <p15:clr>
            <a:srgbClr val="F26B43"/>
          </p15:clr>
        </p15:guide>
        <p15:guide id="25" pos="6732" userDrawn="1">
          <p15:clr>
            <a:srgbClr val="F26B43"/>
          </p15:clr>
        </p15:guide>
        <p15:guide id="26" pos="7118" userDrawn="1">
          <p15:clr>
            <a:srgbClr val="F26B43"/>
          </p15:clr>
        </p15:guide>
        <p15:guide id="27" pos="7294" userDrawn="1">
          <p15:clr>
            <a:srgbClr val="F26B43"/>
          </p15:clr>
        </p15:guide>
        <p15:guide id="28" pos="7678" userDrawn="1">
          <p15:clr>
            <a:srgbClr val="F26B43"/>
          </p15:clr>
        </p15:guide>
        <p15:guide id="29" orient="horz" pos="960" userDrawn="1">
          <p15:clr>
            <a:srgbClr val="F26B43"/>
          </p15:clr>
        </p15:guide>
        <p15:guide id="30" orient="horz" pos="3922" userDrawn="1">
          <p15:clr>
            <a:srgbClr val="F26B43"/>
          </p15:clr>
        </p15:guide>
        <p15:guide id="31" orient="horz" pos="1346" userDrawn="1">
          <p15:clr>
            <a:srgbClr val="F26B43"/>
          </p15:clr>
        </p15:guide>
        <p15:guide id="32" orient="horz" pos="1448" userDrawn="1">
          <p15:clr>
            <a:srgbClr val="F26B43"/>
          </p15:clr>
        </p15:guide>
        <p15:guide id="33" orient="horz" pos="1840" userDrawn="1">
          <p15:clr>
            <a:srgbClr val="F26B43"/>
          </p15:clr>
        </p15:guide>
        <p15:guide id="34" orient="horz" pos="1946" userDrawn="1">
          <p15:clr>
            <a:srgbClr val="F26B43"/>
          </p15:clr>
        </p15:guide>
        <p15:guide id="35" orient="horz" pos="2336" userDrawn="1">
          <p15:clr>
            <a:srgbClr val="F26B43"/>
          </p15:clr>
        </p15:guide>
        <p15:guide id="36" orient="horz" pos="2440" userDrawn="1">
          <p15:clr>
            <a:srgbClr val="F26B43"/>
          </p15:clr>
        </p15:guide>
        <p15:guide id="37" orient="horz" pos="2830" userDrawn="1">
          <p15:clr>
            <a:srgbClr val="F26B43"/>
          </p15:clr>
        </p15:guide>
        <p15:guide id="38" orient="horz" pos="2934" userDrawn="1">
          <p15:clr>
            <a:srgbClr val="F26B43"/>
          </p15:clr>
        </p15:guide>
        <p15:guide id="39" orient="horz" pos="3326" userDrawn="1">
          <p15:clr>
            <a:srgbClr val="F26B43"/>
          </p15:clr>
        </p15:guide>
        <p15:guide id="40" orient="horz" pos="3428" userDrawn="1">
          <p15:clr>
            <a:srgbClr val="F26B43"/>
          </p15:clr>
        </p15:guide>
        <p15:guide id="41" orient="horz" pos="38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download?family=Roboto" TargetMode="External"/><Relationship Id="rId2" Type="http://schemas.openxmlformats.org/officeDocument/2006/relationships/hyperlink" Target="https://fonts.google.com/download?family=Montserra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0FC65F-2C9D-214F-9934-7D8130415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1108074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2"/>
                </a:solidFill>
                <a:hlinkClick r:id="rId2"/>
              </a:rPr>
              <a:t>https://fonts.google.com/download?family=Montserrat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hlinkClick r:id="rId3"/>
              </a:rPr>
              <a:t>https://fonts.google.com/download?family=Roboto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Copy and paste into your web browser to download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300698-2CA1-9243-8025-730F088E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Powerpoint</a:t>
            </a:r>
            <a:r>
              <a:rPr lang="en-US" dirty="0"/>
              <a:t> Templates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917D6AF-4DCE-0546-919C-1415E1E53768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Fonts used in this document: </a:t>
            </a:r>
            <a:r>
              <a:rPr lang="en-US" dirty="0">
                <a:solidFill>
                  <a:schemeClr val="accent3"/>
                </a:solidFill>
              </a:rPr>
              <a:t>Montserrat (Headlines), Roboto (Body)</a:t>
            </a:r>
          </a:p>
        </p:txBody>
      </p:sp>
    </p:spTree>
    <p:extLst>
      <p:ext uri="{BB962C8B-B14F-4D97-AF65-F5344CB8AC3E}">
        <p14:creationId xmlns:p14="http://schemas.microsoft.com/office/powerpoint/2010/main" val="3136404064"/>
      </p:ext>
    </p:extLst>
  </p:cSld>
  <p:clrMapOvr>
    <a:masterClrMapping/>
  </p:clrMapOvr>
</p:sld>
</file>

<file path=ppt/theme/theme1.xml><?xml version="1.0" encoding="utf-8"?>
<a:theme xmlns:a="http://schemas.openxmlformats.org/drawingml/2006/main" name="KGI Basic Office Theme">
  <a:themeElements>
    <a:clrScheme name="KGI-Branded 1">
      <a:dk1>
        <a:srgbClr val="333333"/>
      </a:dk1>
      <a:lt1>
        <a:srgbClr val="FFFFFF"/>
      </a:lt1>
      <a:dk2>
        <a:srgbClr val="59595A"/>
      </a:dk2>
      <a:lt2>
        <a:srgbClr val="F7F7F7"/>
      </a:lt2>
      <a:accent1>
        <a:srgbClr val="04233B"/>
      </a:accent1>
      <a:accent2>
        <a:srgbClr val="007D9E"/>
      </a:accent2>
      <a:accent3>
        <a:srgbClr val="D9282E"/>
      </a:accent3>
      <a:accent4>
        <a:srgbClr val="7B5F6C"/>
      </a:accent4>
      <a:accent5>
        <a:srgbClr val="E2A8AD"/>
      </a:accent5>
      <a:accent6>
        <a:srgbClr val="00696F"/>
      </a:accent6>
      <a:hlink>
        <a:srgbClr val="007D9E"/>
      </a:hlink>
      <a:folHlink>
        <a:srgbClr val="829299"/>
      </a:folHlink>
    </a:clrScheme>
    <a:fontScheme name="Montserrat-Roboto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52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Montserrat</vt:lpstr>
      <vt:lpstr>Montserrat Regular</vt:lpstr>
      <vt:lpstr>Roboto</vt:lpstr>
      <vt:lpstr>KGI Basic Office Theme</vt:lpstr>
      <vt:lpstr>Basic Powerpoint Templates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 Jones</dc:creator>
  <cp:lastModifiedBy>KC Jones</cp:lastModifiedBy>
  <cp:revision>96</cp:revision>
  <dcterms:created xsi:type="dcterms:W3CDTF">2018-05-14T16:19:39Z</dcterms:created>
  <dcterms:modified xsi:type="dcterms:W3CDTF">2018-08-29T18:26:31Z</dcterms:modified>
</cp:coreProperties>
</file>