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5" r:id="rId1"/>
  </p:sldMasterIdLst>
  <p:sldIdLst>
    <p:sldId id="256" r:id="rId2"/>
  </p:sldIdLst>
  <p:sldSz cx="12192000" cy="6858000"/>
  <p:notesSz cx="6858000" cy="9144000"/>
  <p:embeddedFontLst>
    <p:embeddedFont>
      <p:font typeface="Arial" panose="020B0604020202020204" pitchFamily="34" charset="0"/>
      <p:regular r:id="rId3"/>
      <p:bold r:id="rId4"/>
      <p:italic r:id="rId5"/>
      <p:boldItalic r:id="rId6"/>
    </p:embeddedFont>
    <p:embeddedFont>
      <p:font typeface="Montserrat" pitchFamily="2" charset="77"/>
      <p:regular r:id="rId7"/>
      <p:bold r:id="rId8"/>
      <p:italic r:id="rId9"/>
      <p:boldItalic r:id="rId10"/>
    </p:embeddedFont>
    <p:embeddedFont>
      <p:font typeface="Montserrat Regular" pitchFamily="2" charset="77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64"/>
    <p:restoredTop sz="94667"/>
  </p:normalViewPr>
  <p:slideViewPr>
    <p:cSldViewPr snapToObjects="1">
      <p:cViewPr varScale="1">
        <p:scale>
          <a:sx n="124" d="100"/>
          <a:sy n="124" d="100"/>
        </p:scale>
        <p:origin x="11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27694-CD8F-D242-A253-810A6A9B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64B5-D93D-C04E-9098-7120E8DA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5C98-B11F-F34E-A7CA-674430FB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F5BCDA-FE03-A649-9C48-8ECD2565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00" y="5445126"/>
            <a:ext cx="10410825" cy="619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245AFBB-1612-C34E-806B-8FAA289636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89000" y="4657725"/>
            <a:ext cx="10410825" cy="6223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D1FAD9-D506-8E4E-AAE0-3A5226F9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98699"/>
            <a:ext cx="10410825" cy="2193925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8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/Gallery 1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37AE28B-4193-E949-9D30-136FBE800FD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52938" y="1524000"/>
            <a:ext cx="6900863" cy="462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F1201A-54D6-B443-BBC2-F8AF3523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3283437" cy="1397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86C392-0C2F-364D-AE9F-AA9DCC38C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9000" y="3089275"/>
            <a:ext cx="3286125" cy="2974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02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/Gallery 2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8D535F5-ADC3-5641-9567-7DE098D8334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452938" y="1524966"/>
            <a:ext cx="3284536" cy="45392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8BDAA64-D78A-7949-BD38-702AD756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3283437" cy="1397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3C5F087-10FD-A24F-87A2-BA6B30EAB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9000" y="3089275"/>
            <a:ext cx="3286125" cy="2974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4D2B62E-9694-3449-B249-F03EDE71935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29515" y="1524966"/>
            <a:ext cx="3284536" cy="45392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25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/Gallery 3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8D535F5-ADC3-5641-9567-7DE098D8334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452938" y="1524966"/>
            <a:ext cx="328453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8BDAA64-D78A-7949-BD38-702AD756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3283437" cy="1397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3C5F087-10FD-A24F-87A2-BA6B30EAB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9000" y="3089275"/>
            <a:ext cx="3286125" cy="2974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451F572B-8AEB-C043-8A96-7708A33847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452938" y="3886201"/>
            <a:ext cx="328453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4D2B62E-9694-3449-B249-F03EDE71935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29515" y="1524966"/>
            <a:ext cx="3284536" cy="45392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1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/Gallery 4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8D535F5-ADC3-5641-9567-7DE098D8334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452938" y="1524966"/>
            <a:ext cx="328453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8BDAA64-D78A-7949-BD38-702AD756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3283437" cy="1397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3C5F087-10FD-A24F-87A2-BA6B30EAB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9000" y="3089275"/>
            <a:ext cx="3286125" cy="2974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451F572B-8AEB-C043-8A96-7708A33847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452938" y="3886201"/>
            <a:ext cx="328453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4D2B62E-9694-3449-B249-F03EDE71935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29515" y="1524966"/>
            <a:ext cx="328453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812BB29-2EFE-E54F-B9C1-907189D295D0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8029515" y="3886201"/>
            <a:ext cx="328453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72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/Gallery 5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8D535F5-ADC3-5641-9567-7DE098D8334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452939" y="1524000"/>
            <a:ext cx="1501774" cy="2184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853CCC-82B8-4844-A520-E873D328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3283437" cy="1397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7A2CDC4-A5A6-7948-BB69-ACA49A757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9000" y="3089275"/>
            <a:ext cx="3286125" cy="2974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D7574-C1A1-4E49-AF7F-3F29477B0A39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47015" y="1524000"/>
            <a:ext cx="1501774" cy="2184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F783617-B888-4E43-AA80-28562A4AD5F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452939" y="3885236"/>
            <a:ext cx="1501774" cy="2184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D25A8AD-2C62-B543-BDFD-3BB00FA9F18C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47015" y="3885236"/>
            <a:ext cx="1501774" cy="2184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6B78D8-5619-A549-9DC9-2DCB2CC69029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41091" y="1547150"/>
            <a:ext cx="3258734" cy="4517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22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8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D928029-72C4-C040-8C68-C689EE79D527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98144" y="1534110"/>
            <a:ext cx="238480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E9334C47-6F7B-DA4F-BD7A-BA5019BDE3FF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3568192" y="1534110"/>
            <a:ext cx="238480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AB7386A5-6458-704B-87BC-3BBF69903E5B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238240" y="1534110"/>
            <a:ext cx="238480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519F71F3-ACD0-8444-8C6E-720BD009CF36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908288" y="1534110"/>
            <a:ext cx="238480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66FAE44A-8AE6-5545-995E-5148A5B855AB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>
            <a:off x="892302" y="3873500"/>
            <a:ext cx="238480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0859EDB-BC21-AA44-B3B0-417CD1C57988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3562350" y="3873500"/>
            <a:ext cx="238480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4283334-1413-6E4D-B7AA-8FDC4E5ADC5D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6232398" y="3873500"/>
            <a:ext cx="238480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60619252-027D-A24A-8FCB-24C531201B52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8902446" y="3873500"/>
            <a:ext cx="2384806" cy="2183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83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5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5A4F-89E5-6D44-9E83-C8621385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B6CA-14AD-2F40-925F-1F250820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38032-C47E-3D46-A618-7FD8152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8D535F5-ADC3-5641-9567-7DE098D8334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452937" y="1524001"/>
            <a:ext cx="3284537" cy="218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D928029-72C4-C040-8C68-C689EE79D527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9000" y="1524001"/>
            <a:ext cx="3286125" cy="4540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A2303DE-71B8-7541-8F8A-5CCE806E3F25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8015286" y="1524001"/>
            <a:ext cx="3284539" cy="218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8A6B92D-D354-A54A-BA01-C7BF4578CEFA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452937" y="3880023"/>
            <a:ext cx="3284537" cy="218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81FC6C-C2C0-EE46-910B-2EE8DF9C8DB5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015286" y="3880023"/>
            <a:ext cx="3284539" cy="218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79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37FB009-6D81-6F41-93EE-484F6B610E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89000" y="1524000"/>
            <a:ext cx="10410825" cy="4540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072C48D-252A-A146-B24F-B0DC90B7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000" y="6226175"/>
            <a:ext cx="1501775" cy="631825"/>
          </a:xfrm>
        </p:spPr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2BB89D1-667C-C246-B7E4-E7A01F2B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0175" y="6226175"/>
            <a:ext cx="7737475" cy="631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F95D9CB-015E-984E-8567-7068A600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50" y="6226175"/>
            <a:ext cx="612775" cy="631825"/>
          </a:xfrm>
        </p:spPr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6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up/Full Sc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37FB009-6D81-6F41-93EE-484F6B610E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253068"/>
            <a:ext cx="12192001" cy="56049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0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EC192-78F2-344D-9D39-1CF933C5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CCDCF-4781-A74A-BCAE-9DF41D9A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A8E2E-3C4C-B749-812E-E3C63A62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F67F-F70B-124B-9906-BB458EB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98699"/>
            <a:ext cx="10410825" cy="21939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27694-CD8F-D242-A253-810A6A9B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64B5-D93D-C04E-9098-7120E8DA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5C98-B11F-F34E-A7CA-674430FB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62D7E46-2149-C24A-83B4-E78BBB004B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88999" y="4657725"/>
            <a:ext cx="10410826" cy="6223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02A29E-9150-5745-9DD4-56B844425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00" y="5445126"/>
            <a:ext cx="10410825" cy="6191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82846C4-A985-0243-BF3E-B7062EBB93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1606395"/>
            <a:ext cx="8629650" cy="533400"/>
          </a:xfrm>
        </p:spPr>
        <p:txBody>
          <a:bodyPr>
            <a:normAutofit/>
          </a:bodyPr>
          <a:lstStyle>
            <a:lvl1pPr marL="0" indent="0">
              <a:buNone/>
              <a:defRPr sz="2400" spc="-150">
                <a:solidFill>
                  <a:schemeClr val="accent3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Section 01</a:t>
            </a:r>
          </a:p>
        </p:txBody>
      </p:sp>
    </p:spTree>
    <p:extLst>
      <p:ext uri="{BB962C8B-B14F-4D97-AF65-F5344CB8AC3E}">
        <p14:creationId xmlns:p14="http://schemas.microsoft.com/office/powerpoint/2010/main" val="22108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C2F87-0304-C140-A7E2-095C4925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C87A3-454A-7F41-B580-16D05501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4593E-4E2B-9146-8BED-FEDE1149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8A24B1A-F33D-EC4A-BD0E-25FD6E8E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1041082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6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/Tex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5CEC14-51AE-C647-A355-EFB403FD3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000" y="3089276"/>
            <a:ext cx="10410825" cy="6191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BFAD-511D-B943-9152-EB26FA46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9C7EC-9945-8845-8A27-552D1A17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B76D1-1FDB-C943-BF28-EE0959B6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EFB307C3-83A5-D547-8957-A6915ECA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1041082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DBC613-66E3-B84B-8961-91FD4257E5A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89000" y="3876676"/>
            <a:ext cx="10410825" cy="21875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Single Column Layout</a:t>
            </a:r>
          </a:p>
        </p:txBody>
      </p:sp>
    </p:spTree>
    <p:extLst>
      <p:ext uri="{BB962C8B-B14F-4D97-AF65-F5344CB8AC3E}">
        <p14:creationId xmlns:p14="http://schemas.microsoft.com/office/powerpoint/2010/main" val="3731298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/Tex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5CEC14-51AE-C647-A355-EFB403FD3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000" y="3089276"/>
            <a:ext cx="10410825" cy="6191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BFAD-511D-B943-9152-EB26FA46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9C7EC-9945-8845-8A27-552D1A17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B76D1-1FDB-C943-BF28-EE0959B6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170E7E-B249-4B40-8A2E-8E1CD384759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89000" y="3876677"/>
            <a:ext cx="10410825" cy="2187574"/>
          </a:xfrm>
        </p:spPr>
        <p:txBody>
          <a:bodyPr numCol="2" spcCol="36576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Two Column Layout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EFB307C3-83A5-D547-8957-A6915ECA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1041082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/Tex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5CEC14-51AE-C647-A355-EFB403FD3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000" y="3089276"/>
            <a:ext cx="10410825" cy="6191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BFAD-511D-B943-9152-EB26FA46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9C7EC-9945-8845-8A27-552D1A17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B76D1-1FDB-C943-BF28-EE0959B6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170E7E-B249-4B40-8A2E-8E1CD384759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89000" y="3876677"/>
            <a:ext cx="10410825" cy="2187574"/>
          </a:xfrm>
        </p:spPr>
        <p:txBody>
          <a:bodyPr wrap="none" numCol="3" spcCol="36576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Three Column Layout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EFB307C3-83A5-D547-8957-A6915ECA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1041082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1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C5BC3-8E3E-504C-9A61-FB9B3D033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3089275"/>
            <a:ext cx="10410825" cy="2974975"/>
          </a:xfrm>
          <a:solidFill>
            <a:schemeClr val="bg2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F961-978D-4041-AF6F-C9D46CF7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289B9-94D7-B640-A22B-B4AA27CE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1427-4312-B041-959B-BCEB1F5E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B764ACB-5703-0A4E-B01E-B7B18278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1041082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1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2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84A8-9BB3-034C-8EAF-BF4877B8F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000" y="3089275"/>
            <a:ext cx="5065713" cy="2974975"/>
          </a:xfrm>
          <a:solidFill>
            <a:schemeClr val="bg2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DD302-A479-D446-AC48-9669D670F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524" y="3089275"/>
            <a:ext cx="5067301" cy="2974975"/>
          </a:xfrm>
          <a:solidFill>
            <a:schemeClr val="bg2"/>
          </a:solidFill>
        </p:spPr>
        <p:txBody>
          <a:bodyPr lIns="182880" tIns="182880" rIns="182880" bIns="18288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BD02D-13EF-7047-9A13-6794238E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78348-21B0-9445-88E6-3592D671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B5E81-3BF2-5442-8BCD-FD9D3ECE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E23A2747-8B63-C54A-87AA-508BC170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1041082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78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/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14A7-491E-8345-A67C-770054EC4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8" y="1524001"/>
            <a:ext cx="6846887" cy="4540249"/>
          </a:xfrm>
          <a:solidFill>
            <a:schemeClr val="bg2"/>
          </a:solidFill>
        </p:spPr>
        <p:txBody>
          <a:bodyPr lIns="182880" tIns="182880" rIns="182880" bIns="182880"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24D6E-5928-F74B-8187-663B9066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594D-27B3-4C43-B249-8A79AEA2A70E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855C-6743-E945-A627-C6CC0BF1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090C7-8A37-A64E-A382-84C00415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83F1-5FA9-0B47-AEEA-351267D53B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64182C-8E81-B348-8F69-357FF2B8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24000"/>
            <a:ext cx="3283437" cy="1397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4C0FC1B-258B-F449-ACD9-C646EFD30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9000" y="3089275"/>
            <a:ext cx="3286125" cy="2974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53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53239-2B46-6140-80C0-0B7BAF86F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01" y="3094038"/>
            <a:ext cx="10410824" cy="2970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3830F-A07B-2540-99D6-7131436E2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000" y="6226175"/>
            <a:ext cx="1501775" cy="631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Montserrat Regular" panose="02000505000000020004" pitchFamily="2" charset="77"/>
              </a:defRPr>
            </a:lvl1pPr>
          </a:lstStyle>
          <a:p>
            <a:fld id="{6219594D-27B3-4C43-B249-8A79AEA2A70E}" type="datetimeFigureOut">
              <a:rPr lang="en-US" smtClean="0"/>
              <a:pPr/>
              <a:t>11/12/21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6110B-22BB-CC4F-82A2-8B61BB9C9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70175" y="6226175"/>
            <a:ext cx="7737475" cy="631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1"/>
                </a:solidFill>
                <a:latin typeface="Montserrat Regular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6C46-60A6-F141-9013-9EB2EE3C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50" y="6226175"/>
            <a:ext cx="612775" cy="631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Montserrat Regular" panose="02000505000000020004" pitchFamily="2" charset="77"/>
              </a:defRPr>
            </a:lvl1pPr>
          </a:lstStyle>
          <a:p>
            <a:fld id="{FB1083F1-5FA9-0B47-AEEA-351267D53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BAE4F25-5D1B-3146-BE6C-65ABED35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1524000"/>
            <a:ext cx="10410826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2ECFC-0B75-5A4F-BF5B-00E7BC58CE5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62000" y="531114"/>
            <a:ext cx="1158240" cy="4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1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 spc="-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51">
          <p15:clr>
            <a:srgbClr val="F26B43"/>
          </p15:clr>
        </p15:guide>
        <p15:guide id="2" pos="3366">
          <p15:clr>
            <a:srgbClr val="F26B43"/>
          </p15:clr>
        </p15:guide>
        <p15:guide id="3" pos="3190">
          <p15:clr>
            <a:srgbClr val="F26B43"/>
          </p15:clr>
        </p15:guide>
        <p15:guide id="4" pos="2805">
          <p15:clr>
            <a:srgbClr val="F26B43"/>
          </p15:clr>
        </p15:guide>
        <p15:guide id="5" pos="2630">
          <p15:clr>
            <a:srgbClr val="F26B43"/>
          </p15:clr>
        </p15:guide>
        <p15:guide id="6" pos="2244">
          <p15:clr>
            <a:srgbClr val="F26B43"/>
          </p15:clr>
        </p15:guide>
        <p15:guide id="7" pos="2068">
          <p15:clr>
            <a:srgbClr val="F26B43"/>
          </p15:clr>
        </p15:guide>
        <p15:guide id="8" pos="1682">
          <p15:clr>
            <a:srgbClr val="F26B43"/>
          </p15:clr>
        </p15:guide>
        <p15:guide id="9" pos="1506">
          <p15:clr>
            <a:srgbClr val="F26B43"/>
          </p15:clr>
        </p15:guide>
        <p15:guide id="10" pos="1120">
          <p15:clr>
            <a:srgbClr val="F26B43"/>
          </p15:clr>
        </p15:guide>
        <p15:guide id="11" pos="946">
          <p15:clr>
            <a:srgbClr val="F26B43"/>
          </p15:clr>
        </p15:guide>
        <p15:guide id="12" pos="560">
          <p15:clr>
            <a:srgbClr val="F26B43"/>
          </p15:clr>
        </p15:guide>
        <p15:guide id="13" pos="384">
          <p15:clr>
            <a:srgbClr val="F26B43"/>
          </p15:clr>
        </p15:guide>
        <p15:guide id="14">
          <p15:clr>
            <a:srgbClr val="F26B43"/>
          </p15:clr>
        </p15:guide>
        <p15:guide id="15" pos="3926">
          <p15:clr>
            <a:srgbClr val="F26B43"/>
          </p15:clr>
        </p15:guide>
        <p15:guide id="16" pos="4312">
          <p15:clr>
            <a:srgbClr val="F26B43"/>
          </p15:clr>
        </p15:guide>
        <p15:guide id="17" pos="4488">
          <p15:clr>
            <a:srgbClr val="F26B43"/>
          </p15:clr>
        </p15:guide>
        <p15:guide id="18" pos="4874">
          <p15:clr>
            <a:srgbClr val="F26B43"/>
          </p15:clr>
        </p15:guide>
        <p15:guide id="19" pos="5050">
          <p15:clr>
            <a:srgbClr val="F26B43"/>
          </p15:clr>
        </p15:guide>
        <p15:guide id="20" pos="5434">
          <p15:clr>
            <a:srgbClr val="F26B43"/>
          </p15:clr>
        </p15:guide>
        <p15:guide id="21" pos="5610">
          <p15:clr>
            <a:srgbClr val="F26B43"/>
          </p15:clr>
        </p15:guide>
        <p15:guide id="22" pos="5996">
          <p15:clr>
            <a:srgbClr val="F26B43"/>
          </p15:clr>
        </p15:guide>
        <p15:guide id="23" pos="6172">
          <p15:clr>
            <a:srgbClr val="F26B43"/>
          </p15:clr>
        </p15:guide>
        <p15:guide id="24" pos="6556">
          <p15:clr>
            <a:srgbClr val="F26B43"/>
          </p15:clr>
        </p15:guide>
        <p15:guide id="25" pos="6732">
          <p15:clr>
            <a:srgbClr val="F26B43"/>
          </p15:clr>
        </p15:guide>
        <p15:guide id="26" pos="7118">
          <p15:clr>
            <a:srgbClr val="F26B43"/>
          </p15:clr>
        </p15:guide>
        <p15:guide id="27" pos="7294">
          <p15:clr>
            <a:srgbClr val="F26B43"/>
          </p15:clr>
        </p15:guide>
        <p15:guide id="28" pos="7678">
          <p15:clr>
            <a:srgbClr val="F26B43"/>
          </p15:clr>
        </p15:guide>
        <p15:guide id="29" orient="horz" pos="960">
          <p15:clr>
            <a:srgbClr val="F26B43"/>
          </p15:clr>
        </p15:guide>
        <p15:guide id="30" orient="horz" pos="3922">
          <p15:clr>
            <a:srgbClr val="F26B43"/>
          </p15:clr>
        </p15:guide>
        <p15:guide id="31" orient="horz" pos="1346">
          <p15:clr>
            <a:srgbClr val="F26B43"/>
          </p15:clr>
        </p15:guide>
        <p15:guide id="32" orient="horz" pos="1448">
          <p15:clr>
            <a:srgbClr val="F26B43"/>
          </p15:clr>
        </p15:guide>
        <p15:guide id="33" orient="horz" pos="1840">
          <p15:clr>
            <a:srgbClr val="F26B43"/>
          </p15:clr>
        </p15:guide>
        <p15:guide id="34" orient="horz" pos="1946">
          <p15:clr>
            <a:srgbClr val="F26B43"/>
          </p15:clr>
        </p15:guide>
        <p15:guide id="35" orient="horz" pos="2336">
          <p15:clr>
            <a:srgbClr val="F26B43"/>
          </p15:clr>
        </p15:guide>
        <p15:guide id="36" orient="horz" pos="2440">
          <p15:clr>
            <a:srgbClr val="F26B43"/>
          </p15:clr>
        </p15:guide>
        <p15:guide id="37" orient="horz" pos="2830">
          <p15:clr>
            <a:srgbClr val="F26B43"/>
          </p15:clr>
        </p15:guide>
        <p15:guide id="38" orient="horz" pos="2934">
          <p15:clr>
            <a:srgbClr val="F26B43"/>
          </p15:clr>
        </p15:guide>
        <p15:guide id="39" orient="horz" pos="3326">
          <p15:clr>
            <a:srgbClr val="F26B43"/>
          </p15:clr>
        </p15:guide>
        <p15:guide id="40" orient="horz" pos="3428">
          <p15:clr>
            <a:srgbClr val="F26B43"/>
          </p15:clr>
        </p15:guide>
        <p15:guide id="41" orient="horz" pos="38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download?family=Roboto" TargetMode="External"/><Relationship Id="rId2" Type="http://schemas.openxmlformats.org/officeDocument/2006/relationships/hyperlink" Target="https://fonts.google.com/download?family=Montserra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FC65F-2C9D-214F-9934-7D8130415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00" y="5445126"/>
            <a:ext cx="10410825" cy="110807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https://fonts.google.com/download?family=Montserrat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hlinkClick r:id="rId3"/>
              </a:rPr>
              <a:t>https://fonts.google.com/download?family=Roboto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Copy and paste into your web browser to download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17D6AF-4DCE-0546-919C-1415E1E5376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Fonts used in this document: </a:t>
            </a:r>
            <a:r>
              <a:rPr lang="en-US" dirty="0">
                <a:solidFill>
                  <a:schemeClr val="accent3"/>
                </a:solidFill>
              </a:rPr>
              <a:t>Montserrat (Headlines), Roboto (Body)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00698-2CA1-9243-8025-730F088E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Powerpoint</a:t>
            </a:r>
            <a:r>
              <a:rPr lang="en-US" dirty="0"/>
              <a:t> Templates</a:t>
            </a:r>
          </a:p>
        </p:txBody>
      </p:sp>
    </p:spTree>
    <p:extLst>
      <p:ext uri="{BB962C8B-B14F-4D97-AF65-F5344CB8AC3E}">
        <p14:creationId xmlns:p14="http://schemas.microsoft.com/office/powerpoint/2010/main" val="3136404064"/>
      </p:ext>
    </p:extLst>
  </p:cSld>
  <p:clrMapOvr>
    <a:masterClrMapping/>
  </p:clrMapOvr>
</p:sld>
</file>

<file path=ppt/theme/theme1.xml><?xml version="1.0" encoding="utf-8"?>
<a:theme xmlns:a="http://schemas.openxmlformats.org/drawingml/2006/main" name="KGI Dark Office Theme">
  <a:themeElements>
    <a:clrScheme name="KGI-Branded 1">
      <a:dk1>
        <a:srgbClr val="333333"/>
      </a:dk1>
      <a:lt1>
        <a:srgbClr val="FFFFFF"/>
      </a:lt1>
      <a:dk2>
        <a:srgbClr val="59595A"/>
      </a:dk2>
      <a:lt2>
        <a:srgbClr val="F7F7F7"/>
      </a:lt2>
      <a:accent1>
        <a:srgbClr val="04233B"/>
      </a:accent1>
      <a:accent2>
        <a:srgbClr val="007D9E"/>
      </a:accent2>
      <a:accent3>
        <a:srgbClr val="D9282E"/>
      </a:accent3>
      <a:accent4>
        <a:srgbClr val="7B5F6C"/>
      </a:accent4>
      <a:accent5>
        <a:srgbClr val="E2A8AD"/>
      </a:accent5>
      <a:accent6>
        <a:srgbClr val="00696F"/>
      </a:accent6>
      <a:hlink>
        <a:srgbClr val="007D9E"/>
      </a:hlink>
      <a:folHlink>
        <a:srgbClr val="829299"/>
      </a:folHlink>
    </a:clrScheme>
    <a:fontScheme name="Montserrat-Roboto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creen-Display_Basic_01" id="{CEA4AED9-8F17-934C-8B5B-2528E8F192EF}" vid="{3CC1625E-E8B8-1C46-AE0C-C75A5EF28C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KGI Dark Office Theme</Template>
  <TotalTime>0</TotalTime>
  <Words>52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Arial</vt:lpstr>
      <vt:lpstr>Montserrat</vt:lpstr>
      <vt:lpstr>Montserrat Regular</vt:lpstr>
      <vt:lpstr>KGI Dark Office Theme</vt:lpstr>
      <vt:lpstr>Basic Powerpoint Templates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Powerpoint Templates</dc:title>
  <dc:subject/>
  <dc:creator>KC Jones</dc:creator>
  <cp:keywords/>
  <dc:description/>
  <cp:lastModifiedBy>KC Jones</cp:lastModifiedBy>
  <cp:revision>1</cp:revision>
  <dcterms:created xsi:type="dcterms:W3CDTF">2021-11-12T20:18:06Z</dcterms:created>
  <dcterms:modified xsi:type="dcterms:W3CDTF">2021-11-12T20:18:40Z</dcterms:modified>
  <cp:category/>
</cp:coreProperties>
</file>