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71"/>
    <p:restoredTop sz="94719"/>
  </p:normalViewPr>
  <p:slideViewPr>
    <p:cSldViewPr snapToObjects="1">
      <p:cViewPr varScale="1">
        <p:scale>
          <a:sx n="147" d="100"/>
          <a:sy n="147" d="100"/>
        </p:scale>
        <p:origin x="1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5702C852-616E-0D49-855A-CD392638B6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5334000" y="0"/>
            <a:ext cx="6858000" cy="68580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A64B5-D93D-C04E-9098-7120E8DAC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C5C98-B11F-F34E-A7CA-674430FB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9F5BCDA-FE03-A649-9C48-8ECD25656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1" y="5445126"/>
            <a:ext cx="8407400" cy="61912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245AFBB-1612-C34E-806B-8FAA289636A1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89001" y="4657725"/>
            <a:ext cx="8864600" cy="6223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3D1FAD9-D506-8E4E-AAE0-3A5226F97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1" y="2298699"/>
            <a:ext cx="9169400" cy="219392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27694-CD8F-D242-A253-810A6A9B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8/29/18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838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Content 2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184A8-9BB3-034C-8EAF-BF4877B8FC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9000" y="3089275"/>
            <a:ext cx="5065713" cy="2974975"/>
          </a:xfrm>
          <a:solidFill>
            <a:schemeClr val="bg2"/>
          </a:solidFill>
        </p:spPr>
        <p:txBody>
          <a:bodyPr lIns="182880" tIns="182880" rIns="182880" bIns="182880"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CDD302-A479-D446-AC48-9669D670F5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2524" y="3089275"/>
            <a:ext cx="5067301" cy="2974975"/>
          </a:xfrm>
          <a:solidFill>
            <a:schemeClr val="bg2"/>
          </a:solidFill>
        </p:spPr>
        <p:txBody>
          <a:bodyPr lIns="182880" tIns="182880" rIns="182880" bIns="182880"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6BD02D-13EF-7047-9A13-6794238ED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478348-21B0-9445-88E6-3592D671C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AB5E81-3BF2-5442-8BCD-FD9D3ECEC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6">
            <a:extLst>
              <a:ext uri="{FF2B5EF4-FFF2-40B4-BE49-F238E27FC236}">
                <a16:creationId xmlns:a16="http://schemas.microsoft.com/office/drawing/2014/main" id="{E23A2747-8B63-C54A-87AA-508BC1703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1041082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988170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D14A7-491E-8345-A67C-770054EC4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938" y="1524001"/>
            <a:ext cx="6846887" cy="4540249"/>
          </a:xfrm>
          <a:solidFill>
            <a:schemeClr val="bg2"/>
          </a:solidFill>
        </p:spPr>
        <p:txBody>
          <a:bodyPr lIns="182880" tIns="182880" rIns="182880" bIns="182880"/>
          <a:lstStyle>
            <a:lvl1pPr>
              <a:defRPr sz="3200">
                <a:solidFill>
                  <a:schemeClr val="accent2"/>
                </a:solidFill>
              </a:defRPr>
            </a:lvl1pPr>
            <a:lvl2pPr>
              <a:defRPr sz="2800">
                <a:solidFill>
                  <a:schemeClr val="tx2"/>
                </a:solidFill>
              </a:defRPr>
            </a:lvl2pPr>
            <a:lvl3pPr>
              <a:defRPr sz="24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C24D6E-5928-F74B-8187-663B9066E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B855C-6743-E945-A627-C6CC0BF1D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090C7-8A37-A64E-A382-84C00415A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C64182C-8E81-B348-8F69-357FF2B87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4C0FC1B-258B-F449-ACD9-C646EFD30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7240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1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037AE28B-4193-E949-9D30-136FBE800FD1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452938" y="1524000"/>
            <a:ext cx="6900863" cy="462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9F1201A-54D6-B443-BBC2-F8AF3523C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3186C392-0C2F-364D-AE9F-AA9DCC38C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3902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2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8" y="1524966"/>
            <a:ext cx="3284536" cy="45392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8BDAA64-D78A-7949-BD38-702AD7569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73C5F087-10FD-A24F-87A2-BA6B30EAB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B4D2B62E-9694-3449-B249-F03EDE71935D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8029515" y="1524966"/>
            <a:ext cx="3284536" cy="45392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05164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ption/Gallery 3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8" y="1524966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8BDAA64-D78A-7949-BD38-702AD7569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73C5F087-10FD-A24F-87A2-BA6B30EAB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0" name="Picture Placeholder 2">
            <a:extLst>
              <a:ext uri="{FF2B5EF4-FFF2-40B4-BE49-F238E27FC236}">
                <a16:creationId xmlns:a16="http://schemas.microsoft.com/office/drawing/2014/main" id="{451F572B-8AEB-C043-8A96-7708A33847C1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4452938" y="3886201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B4D2B62E-9694-3449-B249-F03EDE71935D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8029515" y="1524966"/>
            <a:ext cx="3284536" cy="45392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27963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4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8" y="1524966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8BDAA64-D78A-7949-BD38-702AD7569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73C5F087-10FD-A24F-87A2-BA6B30EAB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0" name="Picture Placeholder 2">
            <a:extLst>
              <a:ext uri="{FF2B5EF4-FFF2-40B4-BE49-F238E27FC236}">
                <a16:creationId xmlns:a16="http://schemas.microsoft.com/office/drawing/2014/main" id="{451F572B-8AEB-C043-8A96-7708A33847C1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4452938" y="3886201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B4D2B62E-9694-3449-B249-F03EDE71935D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8029515" y="1524966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2" name="Picture Placeholder 2">
            <a:extLst>
              <a:ext uri="{FF2B5EF4-FFF2-40B4-BE49-F238E27FC236}">
                <a16:creationId xmlns:a16="http://schemas.microsoft.com/office/drawing/2014/main" id="{C812BB29-2EFE-E54F-B9C1-907189D295D0}"/>
              </a:ext>
            </a:extLst>
          </p:cNvPr>
          <p:cNvSpPr>
            <a:spLocks noGrp="1"/>
          </p:cNvSpPr>
          <p:nvPr>
            <p:ph type="pic" idx="18"/>
          </p:nvPr>
        </p:nvSpPr>
        <p:spPr>
          <a:xfrm>
            <a:off x="8029515" y="3886201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83131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5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9" y="1524000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D853CCC-82B8-4844-A520-E873D328C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67A2CDC4-A5A6-7948-BB69-ACA49A757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1DBD7574-C1A1-4E49-AF7F-3F29477B0A39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6247015" y="1524000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EF783617-B888-4E43-AA80-28562A4AD5F9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4452939" y="3885236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0D25A8AD-2C62-B543-BDFD-3BB00FA9F18C}"/>
              </a:ext>
            </a:extLst>
          </p:cNvPr>
          <p:cNvSpPr>
            <a:spLocks noGrp="1"/>
          </p:cNvSpPr>
          <p:nvPr>
            <p:ph type="pic" idx="18"/>
          </p:nvPr>
        </p:nvSpPr>
        <p:spPr>
          <a:xfrm>
            <a:off x="6247015" y="3885236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A96B78D8-5619-A549-9DC9-2DCB2CC69029}"/>
              </a:ext>
            </a:extLst>
          </p:cNvPr>
          <p:cNvSpPr>
            <a:spLocks noGrp="1"/>
          </p:cNvSpPr>
          <p:nvPr>
            <p:ph type="pic" idx="19"/>
          </p:nvPr>
        </p:nvSpPr>
        <p:spPr>
          <a:xfrm>
            <a:off x="8041091" y="1547150"/>
            <a:ext cx="3258734" cy="4517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27168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8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0D928029-72C4-C040-8C68-C689EE79D527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898144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8" name="Picture Placeholder 2">
            <a:extLst>
              <a:ext uri="{FF2B5EF4-FFF2-40B4-BE49-F238E27FC236}">
                <a16:creationId xmlns:a16="http://schemas.microsoft.com/office/drawing/2014/main" id="{E9334C47-6F7B-DA4F-BD7A-BA5019BDE3FF}"/>
              </a:ext>
            </a:extLst>
          </p:cNvPr>
          <p:cNvSpPr>
            <a:spLocks noGrp="1"/>
          </p:cNvSpPr>
          <p:nvPr>
            <p:ph type="pic" idx="26"/>
          </p:nvPr>
        </p:nvSpPr>
        <p:spPr>
          <a:xfrm>
            <a:off x="3568192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9" name="Picture Placeholder 2">
            <a:extLst>
              <a:ext uri="{FF2B5EF4-FFF2-40B4-BE49-F238E27FC236}">
                <a16:creationId xmlns:a16="http://schemas.microsoft.com/office/drawing/2014/main" id="{AB7386A5-6458-704B-87BC-3BBF69903E5B}"/>
              </a:ext>
            </a:extLst>
          </p:cNvPr>
          <p:cNvSpPr>
            <a:spLocks noGrp="1"/>
          </p:cNvSpPr>
          <p:nvPr>
            <p:ph type="pic" idx="27"/>
          </p:nvPr>
        </p:nvSpPr>
        <p:spPr>
          <a:xfrm>
            <a:off x="6238240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0" name="Picture Placeholder 2">
            <a:extLst>
              <a:ext uri="{FF2B5EF4-FFF2-40B4-BE49-F238E27FC236}">
                <a16:creationId xmlns:a16="http://schemas.microsoft.com/office/drawing/2014/main" id="{519F71F3-ACD0-8444-8C6E-720BD009CF36}"/>
              </a:ext>
            </a:extLst>
          </p:cNvPr>
          <p:cNvSpPr>
            <a:spLocks noGrp="1"/>
          </p:cNvSpPr>
          <p:nvPr>
            <p:ph type="pic" idx="28"/>
          </p:nvPr>
        </p:nvSpPr>
        <p:spPr>
          <a:xfrm>
            <a:off x="8908288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66FAE44A-8AE6-5545-995E-5148A5B855AB}"/>
              </a:ext>
            </a:extLst>
          </p:cNvPr>
          <p:cNvSpPr>
            <a:spLocks noGrp="1"/>
          </p:cNvSpPr>
          <p:nvPr>
            <p:ph type="pic" idx="29"/>
          </p:nvPr>
        </p:nvSpPr>
        <p:spPr>
          <a:xfrm>
            <a:off x="892302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2" name="Picture Placeholder 2">
            <a:extLst>
              <a:ext uri="{FF2B5EF4-FFF2-40B4-BE49-F238E27FC236}">
                <a16:creationId xmlns:a16="http://schemas.microsoft.com/office/drawing/2014/main" id="{90859EDB-BC21-AA44-B3B0-417CD1C57988}"/>
              </a:ext>
            </a:extLst>
          </p:cNvPr>
          <p:cNvSpPr>
            <a:spLocks noGrp="1"/>
          </p:cNvSpPr>
          <p:nvPr>
            <p:ph type="pic" idx="30"/>
          </p:nvPr>
        </p:nvSpPr>
        <p:spPr>
          <a:xfrm>
            <a:off x="3562350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3" name="Picture Placeholder 2">
            <a:extLst>
              <a:ext uri="{FF2B5EF4-FFF2-40B4-BE49-F238E27FC236}">
                <a16:creationId xmlns:a16="http://schemas.microsoft.com/office/drawing/2014/main" id="{84283334-1413-6E4D-B7AA-8FDC4E5ADC5D}"/>
              </a:ext>
            </a:extLst>
          </p:cNvPr>
          <p:cNvSpPr>
            <a:spLocks noGrp="1"/>
          </p:cNvSpPr>
          <p:nvPr>
            <p:ph type="pic" idx="31"/>
          </p:nvPr>
        </p:nvSpPr>
        <p:spPr>
          <a:xfrm>
            <a:off x="6232398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4" name="Picture Placeholder 2">
            <a:extLst>
              <a:ext uri="{FF2B5EF4-FFF2-40B4-BE49-F238E27FC236}">
                <a16:creationId xmlns:a16="http://schemas.microsoft.com/office/drawing/2014/main" id="{60619252-027D-A24A-8FCB-24C531201B52}"/>
              </a:ext>
            </a:extLst>
          </p:cNvPr>
          <p:cNvSpPr>
            <a:spLocks noGrp="1"/>
          </p:cNvSpPr>
          <p:nvPr>
            <p:ph type="pic" idx="32"/>
          </p:nvPr>
        </p:nvSpPr>
        <p:spPr>
          <a:xfrm>
            <a:off x="8902446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7933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5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7" y="1524001"/>
            <a:ext cx="3284537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0D928029-72C4-C040-8C68-C689EE79D527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889000" y="1524001"/>
            <a:ext cx="3286125" cy="4540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BA2303DE-71B8-7541-8F8A-5CCE806E3F25}"/>
              </a:ext>
            </a:extLst>
          </p:cNvPr>
          <p:cNvSpPr>
            <a:spLocks noGrp="1"/>
          </p:cNvSpPr>
          <p:nvPr>
            <p:ph type="pic" idx="26"/>
          </p:nvPr>
        </p:nvSpPr>
        <p:spPr>
          <a:xfrm>
            <a:off x="8015286" y="1524001"/>
            <a:ext cx="3284539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5" name="Picture Placeholder 2">
            <a:extLst>
              <a:ext uri="{FF2B5EF4-FFF2-40B4-BE49-F238E27FC236}">
                <a16:creationId xmlns:a16="http://schemas.microsoft.com/office/drawing/2014/main" id="{18A6B92D-D354-A54A-BA01-C7BF4578CEFA}"/>
              </a:ext>
            </a:extLst>
          </p:cNvPr>
          <p:cNvSpPr>
            <a:spLocks noGrp="1"/>
          </p:cNvSpPr>
          <p:nvPr>
            <p:ph type="pic" idx="27"/>
          </p:nvPr>
        </p:nvSpPr>
        <p:spPr>
          <a:xfrm>
            <a:off x="4452937" y="3880023"/>
            <a:ext cx="3284537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3481FC6C-C2C0-EE46-910B-2EE8DF9C8DB5}"/>
              </a:ext>
            </a:extLst>
          </p:cNvPr>
          <p:cNvSpPr>
            <a:spLocks noGrp="1"/>
          </p:cNvSpPr>
          <p:nvPr>
            <p:ph type="pic" idx="28"/>
          </p:nvPr>
        </p:nvSpPr>
        <p:spPr>
          <a:xfrm>
            <a:off x="8015286" y="3880023"/>
            <a:ext cx="3284539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26023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1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837FB009-6D81-6F41-93EE-484F6B610E6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89000" y="1524000"/>
            <a:ext cx="10410825" cy="4540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" name="Date Placeholder 4">
            <a:extLst>
              <a:ext uri="{FF2B5EF4-FFF2-40B4-BE49-F238E27FC236}">
                <a16:creationId xmlns:a16="http://schemas.microsoft.com/office/drawing/2014/main" id="{3072C48D-252A-A146-B24F-B0DC90B7B2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9000" y="6226175"/>
            <a:ext cx="1501775" cy="631825"/>
          </a:xfrm>
        </p:spPr>
        <p:txBody>
          <a:bodyPr/>
          <a:lstStyle/>
          <a:p>
            <a:fld id="{6219594D-27B3-4C43-B249-8A79AEA2A70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32BB89D1-667C-C246-B7E4-E7A01F2BF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70175" y="6226175"/>
            <a:ext cx="7737475" cy="6318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7F95D9CB-015E-984E-8567-7068A600B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87050" y="6226175"/>
            <a:ext cx="612775" cy="631825"/>
          </a:xfrm>
        </p:spPr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74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/Chevr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619DEF1-7B2C-9B4E-AB8A-57F59E70FC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5334000" y="0"/>
            <a:ext cx="68580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7EC192-78F2-344D-9D39-1CF933C5A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219594D-27B3-4C43-B249-8A79AEA2A70E}" type="datetimeFigureOut">
              <a:rPr lang="en-US" smtClean="0"/>
              <a:pPr/>
              <a:t>8/29/18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3CCDCF-4781-A74A-BCAE-9DF41D9AB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A8E2E-3C4C-B749-812E-E3C63A624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081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1up/Full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837FB009-6D81-6F41-93EE-484F6B610E6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1253068"/>
            <a:ext cx="12192001" cy="56049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6054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7EC192-78F2-344D-9D39-1CF933C5A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3CCDCF-4781-A74A-BCAE-9DF41D9AB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A8E2E-3C4C-B749-812E-E3C63A624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69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Chevr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24DB984B-0D73-284D-AAF2-2F292BAD95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5334000" y="0"/>
            <a:ext cx="6858000" cy="6858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27694-CD8F-D242-A253-810A6A9B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A64B5-D93D-C04E-9098-7120E8DAC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C5C98-B11F-F34E-A7CA-674430FB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3D1FAD9-D506-8E4E-AAE0-3A5226F97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1" y="2298699"/>
            <a:ext cx="8629650" cy="219392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245AFBB-1612-C34E-806B-8FAA289636A1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89000" y="4657725"/>
            <a:ext cx="8629651" cy="6223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9F5BCDA-FE03-A649-9C48-8ECD25656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0" y="5445126"/>
            <a:ext cx="8178800" cy="61912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1448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/Chevr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0E698B5A-1EF7-F24A-ADB0-C562FC7DDD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5334000" y="0"/>
            <a:ext cx="6858000" cy="6858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27694-CD8F-D242-A253-810A6A9B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A64B5-D93D-C04E-9098-7120E8DAC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C5C98-B11F-F34E-A7CA-674430FB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86F67F-F70B-124B-9906-BB458EB72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1" y="2298699"/>
            <a:ext cx="8629650" cy="219392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62D7E46-2149-C24A-83B4-E78BBB004B9D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88999" y="4657725"/>
            <a:ext cx="8629652" cy="6223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302A29E-9150-5745-9DD4-56B844425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0" y="5445126"/>
            <a:ext cx="7737475" cy="61912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091189A4-B00C-8D4A-A2A7-DD4EBC9A496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89000" y="1606395"/>
            <a:ext cx="8629650" cy="533400"/>
          </a:xfrm>
        </p:spPr>
        <p:txBody>
          <a:bodyPr>
            <a:normAutofit/>
          </a:bodyPr>
          <a:lstStyle>
            <a:lvl1pPr marL="0" indent="0">
              <a:buNone/>
              <a:defRPr sz="2400" spc="0">
                <a:solidFill>
                  <a:schemeClr val="accent3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Section 01</a:t>
            </a:r>
          </a:p>
        </p:txBody>
      </p:sp>
    </p:spTree>
    <p:extLst>
      <p:ext uri="{BB962C8B-B14F-4D97-AF65-F5344CB8AC3E}">
        <p14:creationId xmlns:p14="http://schemas.microsoft.com/office/powerpoint/2010/main" val="3603356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/Chevr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9C00F6B-A8D5-C34F-B01A-6F28ECFF6F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5334000" y="0"/>
            <a:ext cx="6858000" cy="68580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4C2F87-0304-C140-A7E2-095C4925A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2C87A3-454A-7F41-B580-16D05501C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E4593E-4E2B-9146-8BED-FEDE11498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C8A24B1A-F33D-EC4A-BD0E-25FD6E8E6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773747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26710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Text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49A0292-C6FC-E540-B246-47A83BB4B0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5334000" y="0"/>
            <a:ext cx="6858000" cy="6858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9BFAD-511D-B943-9152-EB26FA46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9C7EC-9945-8845-8A27-552D1A17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B76D1-1FDB-C943-BF28-EE0959B6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6">
            <a:extLst>
              <a:ext uri="{FF2B5EF4-FFF2-40B4-BE49-F238E27FC236}">
                <a16:creationId xmlns:a16="http://schemas.microsoft.com/office/drawing/2014/main" id="{EFB307C3-83A5-D547-8957-A6915ECA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773747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5CEC14-51AE-C647-A355-EFB403FD3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9000" y="3089276"/>
            <a:ext cx="7737475" cy="61912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C170E7E-B249-4B40-8A2E-8E1CD384759C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89000" y="3876677"/>
            <a:ext cx="7737475" cy="2187574"/>
          </a:xfrm>
        </p:spPr>
        <p:txBody>
          <a:bodyPr numCol="1" spcCol="36576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182956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Text 2 Column/Chevr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FAE34C3-C3B2-B743-A79E-493B8036DF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5334000" y="0"/>
            <a:ext cx="6858000" cy="6858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9BFAD-511D-B943-9152-EB26FA46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9C7EC-9945-8845-8A27-552D1A17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B76D1-1FDB-C943-BF28-EE0959B6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6">
            <a:extLst>
              <a:ext uri="{FF2B5EF4-FFF2-40B4-BE49-F238E27FC236}">
                <a16:creationId xmlns:a16="http://schemas.microsoft.com/office/drawing/2014/main" id="{EFB307C3-83A5-D547-8957-A6915ECA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773747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5CEC14-51AE-C647-A355-EFB403FD3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9000" y="3089276"/>
            <a:ext cx="7737475" cy="61912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C170E7E-B249-4B40-8A2E-8E1CD384759C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89000" y="3876677"/>
            <a:ext cx="6848475" cy="2187574"/>
          </a:xfrm>
        </p:spPr>
        <p:txBody>
          <a:bodyPr numCol="2" spcCol="36576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593219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Text 3 Column/Chevr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22B6B3C-1D41-3544-A8A3-77CE12830A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5334000" y="0"/>
            <a:ext cx="6858000" cy="6858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9BFAD-511D-B943-9152-EB26FA46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9C7EC-9945-8845-8A27-552D1A17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B76D1-1FDB-C943-BF28-EE0959B6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6">
            <a:extLst>
              <a:ext uri="{FF2B5EF4-FFF2-40B4-BE49-F238E27FC236}">
                <a16:creationId xmlns:a16="http://schemas.microsoft.com/office/drawing/2014/main" id="{EFB307C3-83A5-D547-8957-A6915ECA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773747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5CEC14-51AE-C647-A355-EFB403FD3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9000" y="3089276"/>
            <a:ext cx="7737475" cy="61912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C170E7E-B249-4B40-8A2E-8E1CD384759C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89000" y="3876677"/>
            <a:ext cx="7737475" cy="2187574"/>
          </a:xfrm>
        </p:spPr>
        <p:txBody>
          <a:bodyPr numCol="3" spcCol="36576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33579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Content 1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CF961-978D-4041-AF6F-C9D46CF73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289B9-94D7-B640-A22B-B4AA27CE7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E1427-4312-B041-959B-BCEB1F5EF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DB764ACB-5703-0A4E-B01E-B7B182780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1041082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C5BC3-8E3E-504C-9A61-FB9B3D033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000" y="3089275"/>
            <a:ext cx="10410825" cy="2974975"/>
          </a:xfrm>
          <a:solidFill>
            <a:schemeClr val="bg2"/>
          </a:solidFill>
        </p:spPr>
        <p:txBody>
          <a:bodyPr lIns="182880" tIns="182880" rIns="182880" bIns="182880"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6316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86C46-60A6-F141-9013-9EB2EE3CE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7050" y="6226175"/>
            <a:ext cx="612775" cy="631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accent1"/>
                </a:solidFill>
                <a:latin typeface="Montserrat Regular" panose="02000505000000020004" pitchFamily="2" charset="77"/>
              </a:defRPr>
            </a:lvl1pPr>
          </a:lstStyle>
          <a:p>
            <a:fld id="{FB1083F1-5FA9-0B47-AEEA-351267D53B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3830F-A07B-2540-99D6-7131436E28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9000" y="6226175"/>
            <a:ext cx="1501775" cy="631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accent1"/>
                </a:solidFill>
                <a:latin typeface="Montserrat Regular" panose="02000505000000020004" pitchFamily="2" charset="77"/>
              </a:defRPr>
            </a:lvl1pPr>
          </a:lstStyle>
          <a:p>
            <a:fld id="{6219594D-27B3-4C43-B249-8A79AEA2A70E}" type="datetimeFigureOut">
              <a:rPr lang="en-US" smtClean="0"/>
              <a:pPr/>
              <a:t>8/29/18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6110B-22BB-CC4F-82A2-8B61BB9C9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70175" y="6226175"/>
            <a:ext cx="6169025" cy="631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accent1"/>
                </a:solidFill>
                <a:latin typeface="Montserrat Regular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153239-2B46-6140-80C0-0B7BAF86F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1" y="3094038"/>
            <a:ext cx="8407399" cy="2970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 </a:t>
            </a:r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5BAE4F25-5D1B-3146-BE6C-65ABED35C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115" y="1535113"/>
            <a:ext cx="839728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30977A4-6DA9-D144-ABC6-6F2DFE0ADA4E}"/>
              </a:ext>
            </a:extLst>
          </p:cNvPr>
          <p:cNvPicPr>
            <a:picLocks noChangeAspect="1"/>
          </p:cNvPicPr>
          <p:nvPr userDrawn="1"/>
        </p:nvPicPr>
        <p:blipFill>
          <a:blip r:embed="rId23"/>
          <a:stretch>
            <a:fillRect/>
          </a:stretch>
        </p:blipFill>
        <p:spPr>
          <a:xfrm>
            <a:off x="609600" y="378714"/>
            <a:ext cx="1158240" cy="40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961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61" r:id="rId2"/>
    <p:sldLayoutId id="2147483762" r:id="rId3"/>
    <p:sldLayoutId id="2147483763" r:id="rId4"/>
    <p:sldLayoutId id="2147483764" r:id="rId5"/>
    <p:sldLayoutId id="2147483747" r:id="rId6"/>
    <p:sldLayoutId id="2147483767" r:id="rId7"/>
    <p:sldLayoutId id="2147483769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  <p:sldLayoutId id="2147483757" r:id="rId17"/>
    <p:sldLayoutId id="2147483758" r:id="rId18"/>
    <p:sldLayoutId id="2147483759" r:id="rId19"/>
    <p:sldLayoutId id="2147483760" r:id="rId20"/>
    <p:sldLayoutId id="2147483739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i="0" kern="1200" spc="-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 baseline="0">
          <a:solidFill>
            <a:schemeClr val="accent2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751">
          <p15:clr>
            <a:srgbClr val="F26B43"/>
          </p15:clr>
        </p15:guide>
        <p15:guide id="2" pos="3366">
          <p15:clr>
            <a:srgbClr val="F26B43"/>
          </p15:clr>
        </p15:guide>
        <p15:guide id="3" pos="3190">
          <p15:clr>
            <a:srgbClr val="F26B43"/>
          </p15:clr>
        </p15:guide>
        <p15:guide id="4" pos="2805">
          <p15:clr>
            <a:srgbClr val="F26B43"/>
          </p15:clr>
        </p15:guide>
        <p15:guide id="5" pos="2630">
          <p15:clr>
            <a:srgbClr val="F26B43"/>
          </p15:clr>
        </p15:guide>
        <p15:guide id="6" pos="2244">
          <p15:clr>
            <a:srgbClr val="F26B43"/>
          </p15:clr>
        </p15:guide>
        <p15:guide id="7" pos="2068">
          <p15:clr>
            <a:srgbClr val="F26B43"/>
          </p15:clr>
        </p15:guide>
        <p15:guide id="8" pos="1682">
          <p15:clr>
            <a:srgbClr val="F26B43"/>
          </p15:clr>
        </p15:guide>
        <p15:guide id="9" pos="1506">
          <p15:clr>
            <a:srgbClr val="F26B43"/>
          </p15:clr>
        </p15:guide>
        <p15:guide id="10" pos="1120">
          <p15:clr>
            <a:srgbClr val="F26B43"/>
          </p15:clr>
        </p15:guide>
        <p15:guide id="11" pos="946">
          <p15:clr>
            <a:srgbClr val="F26B43"/>
          </p15:clr>
        </p15:guide>
        <p15:guide id="12" pos="560">
          <p15:clr>
            <a:srgbClr val="F26B43"/>
          </p15:clr>
        </p15:guide>
        <p15:guide id="13" pos="384">
          <p15:clr>
            <a:srgbClr val="F26B43"/>
          </p15:clr>
        </p15:guide>
        <p15:guide id="14">
          <p15:clr>
            <a:srgbClr val="F26B43"/>
          </p15:clr>
        </p15:guide>
        <p15:guide id="15" pos="3926">
          <p15:clr>
            <a:srgbClr val="F26B43"/>
          </p15:clr>
        </p15:guide>
        <p15:guide id="16" pos="4312">
          <p15:clr>
            <a:srgbClr val="F26B43"/>
          </p15:clr>
        </p15:guide>
        <p15:guide id="17" pos="4488">
          <p15:clr>
            <a:srgbClr val="F26B43"/>
          </p15:clr>
        </p15:guide>
        <p15:guide id="18" pos="4874">
          <p15:clr>
            <a:srgbClr val="F26B43"/>
          </p15:clr>
        </p15:guide>
        <p15:guide id="19" pos="5050">
          <p15:clr>
            <a:srgbClr val="F26B43"/>
          </p15:clr>
        </p15:guide>
        <p15:guide id="20" pos="5434">
          <p15:clr>
            <a:srgbClr val="F26B43"/>
          </p15:clr>
        </p15:guide>
        <p15:guide id="21" pos="5610">
          <p15:clr>
            <a:srgbClr val="F26B43"/>
          </p15:clr>
        </p15:guide>
        <p15:guide id="22" pos="5996">
          <p15:clr>
            <a:srgbClr val="F26B43"/>
          </p15:clr>
        </p15:guide>
        <p15:guide id="23" pos="6172">
          <p15:clr>
            <a:srgbClr val="F26B43"/>
          </p15:clr>
        </p15:guide>
        <p15:guide id="24" pos="6556">
          <p15:clr>
            <a:srgbClr val="F26B43"/>
          </p15:clr>
        </p15:guide>
        <p15:guide id="25" pos="6732">
          <p15:clr>
            <a:srgbClr val="F26B43"/>
          </p15:clr>
        </p15:guide>
        <p15:guide id="26" pos="7118">
          <p15:clr>
            <a:srgbClr val="F26B43"/>
          </p15:clr>
        </p15:guide>
        <p15:guide id="27" pos="7294">
          <p15:clr>
            <a:srgbClr val="F26B43"/>
          </p15:clr>
        </p15:guide>
        <p15:guide id="28" pos="7678">
          <p15:clr>
            <a:srgbClr val="F26B43"/>
          </p15:clr>
        </p15:guide>
        <p15:guide id="29" orient="horz" pos="960">
          <p15:clr>
            <a:srgbClr val="F26B43"/>
          </p15:clr>
        </p15:guide>
        <p15:guide id="30" orient="horz" pos="3922">
          <p15:clr>
            <a:srgbClr val="F26B43"/>
          </p15:clr>
        </p15:guide>
        <p15:guide id="31" orient="horz" pos="1346">
          <p15:clr>
            <a:srgbClr val="F26B43"/>
          </p15:clr>
        </p15:guide>
        <p15:guide id="32" orient="horz" pos="1448">
          <p15:clr>
            <a:srgbClr val="F26B43"/>
          </p15:clr>
        </p15:guide>
        <p15:guide id="33" orient="horz" pos="1840">
          <p15:clr>
            <a:srgbClr val="F26B43"/>
          </p15:clr>
        </p15:guide>
        <p15:guide id="34" orient="horz" pos="1946">
          <p15:clr>
            <a:srgbClr val="F26B43"/>
          </p15:clr>
        </p15:guide>
        <p15:guide id="35" orient="horz" pos="2336">
          <p15:clr>
            <a:srgbClr val="F26B43"/>
          </p15:clr>
        </p15:guide>
        <p15:guide id="36" orient="horz" pos="2440">
          <p15:clr>
            <a:srgbClr val="F26B43"/>
          </p15:clr>
        </p15:guide>
        <p15:guide id="37" orient="horz" pos="2830">
          <p15:clr>
            <a:srgbClr val="F26B43"/>
          </p15:clr>
        </p15:guide>
        <p15:guide id="38" orient="horz" pos="2934">
          <p15:clr>
            <a:srgbClr val="F26B43"/>
          </p15:clr>
        </p15:guide>
        <p15:guide id="39" orient="horz" pos="3326">
          <p15:clr>
            <a:srgbClr val="F26B43"/>
          </p15:clr>
        </p15:guide>
        <p15:guide id="40" orient="horz" pos="3428">
          <p15:clr>
            <a:srgbClr val="F26B43"/>
          </p15:clr>
        </p15:guide>
        <p15:guide id="41" orient="horz" pos="38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s.google.com/download?family=Roboto" TargetMode="External"/><Relationship Id="rId2" Type="http://schemas.openxmlformats.org/officeDocument/2006/relationships/hyperlink" Target="https://fonts.google.com/download?family=Montserra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F0FC65F-2C9D-214F-9934-7D8130415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0" y="5445126"/>
            <a:ext cx="10410825" cy="1108074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tx2"/>
                </a:solidFill>
                <a:hlinkClick r:id="rId2"/>
              </a:rPr>
              <a:t>https://fonts.google.com/download?family=Montserrat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hlinkClick r:id="rId3"/>
              </a:rPr>
              <a:t>https://fonts.google.com/download?family=Roboto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Copy and paste into your web browser to download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917D6AF-4DCE-0546-919C-1415E1E53768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Fonts used in this document: </a:t>
            </a:r>
            <a:r>
              <a:rPr lang="en-US" dirty="0">
                <a:solidFill>
                  <a:schemeClr val="accent3"/>
                </a:solidFill>
              </a:rPr>
              <a:t>Montserrat (Headlines), Roboto (Body)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E300698-2CA1-9243-8025-730F088EE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</a:t>
            </a:r>
            <a:r>
              <a:rPr lang="en-US" dirty="0" err="1"/>
              <a:t>Powerpoint</a:t>
            </a:r>
            <a:r>
              <a:rPr lang="en-US" dirty="0"/>
              <a:t> Templates</a:t>
            </a:r>
          </a:p>
        </p:txBody>
      </p:sp>
    </p:spTree>
    <p:extLst>
      <p:ext uri="{BB962C8B-B14F-4D97-AF65-F5344CB8AC3E}">
        <p14:creationId xmlns:p14="http://schemas.microsoft.com/office/powerpoint/2010/main" val="3136404064"/>
      </p:ext>
    </p:extLst>
  </p:cSld>
  <p:clrMapOvr>
    <a:masterClrMapping/>
  </p:clrMapOvr>
</p:sld>
</file>

<file path=ppt/theme/theme1.xml><?xml version="1.0" encoding="utf-8"?>
<a:theme xmlns:a="http://schemas.openxmlformats.org/drawingml/2006/main" name="KGI Dark Chevron Theme">
  <a:themeElements>
    <a:clrScheme name="KGI-Branded 1">
      <a:dk1>
        <a:srgbClr val="333333"/>
      </a:dk1>
      <a:lt1>
        <a:srgbClr val="FFFFFF"/>
      </a:lt1>
      <a:dk2>
        <a:srgbClr val="59595A"/>
      </a:dk2>
      <a:lt2>
        <a:srgbClr val="F7F7F7"/>
      </a:lt2>
      <a:accent1>
        <a:srgbClr val="04233B"/>
      </a:accent1>
      <a:accent2>
        <a:srgbClr val="007D9E"/>
      </a:accent2>
      <a:accent3>
        <a:srgbClr val="D9282E"/>
      </a:accent3>
      <a:accent4>
        <a:srgbClr val="7B5F6C"/>
      </a:accent4>
      <a:accent5>
        <a:srgbClr val="E2A8AD"/>
      </a:accent5>
      <a:accent6>
        <a:srgbClr val="00696F"/>
      </a:accent6>
      <a:hlink>
        <a:srgbClr val="007D9E"/>
      </a:hlink>
      <a:folHlink>
        <a:srgbClr val="829299"/>
      </a:folHlink>
    </a:clrScheme>
    <a:fontScheme name="Montserrat-Roboto">
      <a:majorFont>
        <a:latin typeface="Montserrat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1196</TotalTime>
  <Words>52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Montserrat</vt:lpstr>
      <vt:lpstr>Montserrat Regular</vt:lpstr>
      <vt:lpstr>Roboto</vt:lpstr>
      <vt:lpstr>KGI Dark Chevron Theme</vt:lpstr>
      <vt:lpstr>Basic Powerpoint Templates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 Jones</dc:creator>
  <cp:lastModifiedBy>KC Jones</cp:lastModifiedBy>
  <cp:revision>101</cp:revision>
  <dcterms:created xsi:type="dcterms:W3CDTF">2018-05-14T16:19:39Z</dcterms:created>
  <dcterms:modified xsi:type="dcterms:W3CDTF">2018-08-29T18:28:12Z</dcterms:modified>
</cp:coreProperties>
</file>