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98" r:id="rId2"/>
    <p:sldId id="29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7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7B6C7-85A2-9F4E-9013-0DD28F517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D6CA-EEB8-084B-B0B3-41B20D14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1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0271EB-163D-D343-BE4A-F74983FE32C9}"/>
              </a:ext>
            </a:extLst>
          </p:cNvPr>
          <p:cNvSpPr/>
          <p:nvPr userDrawn="1"/>
        </p:nvSpPr>
        <p:spPr>
          <a:xfrm>
            <a:off x="609600" y="609600"/>
            <a:ext cx="10972800" cy="5616575"/>
          </a:xfrm>
          <a:prstGeom prst="rect">
            <a:avLst/>
          </a:prstGeom>
          <a:solidFill>
            <a:schemeClr val="bg1"/>
          </a:solidFill>
          <a:effectLst>
            <a:outerShdw blurRad="254000" dist="266483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2EB638-32B4-7642-846E-327B8F7BD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24511"/>
            <a:ext cx="12192000" cy="1586753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tIns="91440" anchor="ctr" anchorCtr="1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42962705-DF43-23DC-FF77-D80298700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7638" y="937195"/>
            <a:ext cx="1307928" cy="32917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07D92C-35F1-CA43-9AC5-6DE9BD006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291702"/>
            <a:ext cx="4449762" cy="236533"/>
          </a:xfrm>
        </p:spPr>
        <p:txBody>
          <a:bodyPr lIns="0" tIns="0" rIns="0" bIns="0">
            <a:normAutofit/>
          </a:bodyPr>
          <a:lstStyle>
            <a:lvl1pPr rtl="0">
              <a:defRPr sz="1800"/>
            </a:lvl1pPr>
          </a:lstStyle>
          <a:p>
            <a:pPr rtl="0"/>
            <a:r>
              <a:rPr lang="en-US" b="0" i="0" u="none" strike="noStrike" kern="1200" baseline="0" dirty="0">
                <a:solidFill>
                  <a:srgbClr val="59595A"/>
                </a:solidFill>
                <a:latin typeface="Roboto" panose="02000000000000000000" pitchFamily="2" charset="0"/>
              </a:rPr>
              <a:t>Presenter’s Name, Credentials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58A93-3810-AA0A-2A8B-3002B33A8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5569404"/>
            <a:ext cx="3794125" cy="185929"/>
          </a:xfrm>
          <a:noFill/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z="1400" dirty="0"/>
              <a:t>Date | Time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Generic-Content/1up/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175D661-E10A-0F48-50B4-0035830008D9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14A7-491E-8345-A67C-770054EC4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609601"/>
            <a:ext cx="5257800" cy="5253318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0EE1EED-261D-BF40-9846-740386E994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09801"/>
            <a:ext cx="5257800" cy="36531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4F67B-E444-194D-842E-9FC26FAAE9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60AB9-F018-8A4F-B4FA-F4B06DFC5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E1A70-574A-1B4C-95E3-6D8C9F57A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9167601-FF33-644F-9E96-A89453AA4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5867400" cy="1225832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Heading/Generic-Content/1up/Vertical</a:t>
            </a:r>
          </a:p>
        </p:txBody>
      </p:sp>
    </p:spTree>
    <p:extLst>
      <p:ext uri="{BB962C8B-B14F-4D97-AF65-F5344CB8AC3E}">
        <p14:creationId xmlns:p14="http://schemas.microsoft.com/office/powerpoint/2010/main" val="328584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Image/1up/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3DCC30F-FF95-00B2-73CB-540B4C045883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F411AB-028E-134C-BD9E-7F01E6693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209801"/>
            <a:ext cx="5257801" cy="36531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FF078-1020-1B45-B9D7-4128AA3695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B2921-C469-9B41-847C-189C571447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969D4-89CB-6142-8B23-DF0CA541DB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A1C07F6A-04D6-C844-86A7-A1887D1C9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5867400" cy="1225832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Heading/Generic-Content/1up/Vertical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EAE9E-A555-AF06-B8FB-EA3DD39CC50D}"/>
              </a:ext>
            </a:extLst>
          </p:cNvPr>
          <p:cNvSpPr/>
          <p:nvPr userDrawn="1"/>
        </p:nvSpPr>
        <p:spPr>
          <a:xfrm>
            <a:off x="6324600" y="609600"/>
            <a:ext cx="5257799" cy="525331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eneric-Content/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5AFE359-AA3F-57A7-FAAC-45CA202975FF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84A8-9BB3-034C-8EAF-BF4877B8F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065713" cy="3653118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DD302-A479-D446-AC48-9669D670F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095" y="2209800"/>
            <a:ext cx="5067301" cy="3653118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E75381C-9DFB-5240-9EAC-14595C96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ABB4BA2-1DCA-9340-8D8D-E59D722F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F6DB33-EC1C-EE42-AFF0-6A2B6BF5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CEDE4C59-7414-284B-9D1A-3AB84ECFE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Heading/Generic-Content/2up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05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C5408845-26F9-5698-AD74-21D93A9214D0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E75381C-9DFB-5240-9EAC-14595C96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ABB4BA2-1DCA-9340-8D8D-E59D722F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F6DB33-EC1C-EE42-AFF0-6A2B6BF5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9F801B78-5632-4641-8768-25914D757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Heading/Generic-Content/2up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F6BAD9-80A8-5E17-BCF6-EBA461726967}"/>
              </a:ext>
            </a:extLst>
          </p:cNvPr>
          <p:cNvSpPr/>
          <p:nvPr userDrawn="1"/>
        </p:nvSpPr>
        <p:spPr>
          <a:xfrm>
            <a:off x="609599" y="2209800"/>
            <a:ext cx="5257801" cy="365311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92AFD2-3A02-3310-2269-E7BD602DBFA9}"/>
              </a:ext>
            </a:extLst>
          </p:cNvPr>
          <p:cNvSpPr/>
          <p:nvPr userDrawn="1"/>
        </p:nvSpPr>
        <p:spPr>
          <a:xfrm>
            <a:off x="6338046" y="2209800"/>
            <a:ext cx="5257801" cy="365311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05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Generic-Content/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CD5D0B3D-F893-9FAC-724B-1DCF7FC4B224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F5F2C-BA8D-EC4E-9B0F-66135620F05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06A52-FC67-DB40-B794-148DF454C00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33EA17-C3A8-6B4F-A57B-AC443E9181C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D16795C-F750-B643-9A2F-8A60B407EF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209801"/>
            <a:ext cx="3352800" cy="36531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A126730-2B3D-2848-A697-129FD2F61B0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19600" y="2209800"/>
            <a:ext cx="3352800" cy="3652838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914629BE-CCB4-494C-8A3A-833DD4D12F0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38565" y="2209800"/>
            <a:ext cx="3352800" cy="3652838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C240E2C-1EED-6A44-B0BF-C0DE4E906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Heading/Text/Generic-Content/2up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7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Image/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30744FB9-2D30-0238-E8DC-F84879D46EEE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F5F2C-BA8D-EC4E-9B0F-66135620F05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06A52-FC67-DB40-B794-148DF454C00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33EA17-C3A8-6B4F-A57B-AC443E9181C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D16795C-F750-B643-9A2F-8A60B407EF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209801"/>
            <a:ext cx="3352800" cy="36531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ECACCF0-17EB-454C-A200-4BDBB4F4E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Heading/Text/Generic-Content/2up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D01DE-AE17-2D51-7641-7DE4853F824E}"/>
              </a:ext>
            </a:extLst>
          </p:cNvPr>
          <p:cNvSpPr/>
          <p:nvPr userDrawn="1"/>
        </p:nvSpPr>
        <p:spPr>
          <a:xfrm>
            <a:off x="4419600" y="2209800"/>
            <a:ext cx="3352800" cy="365311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211682-DFA1-9C9B-19A3-BB6F64863A43}"/>
              </a:ext>
            </a:extLst>
          </p:cNvPr>
          <p:cNvSpPr/>
          <p:nvPr userDrawn="1"/>
        </p:nvSpPr>
        <p:spPr>
          <a:xfrm>
            <a:off x="8238565" y="2209800"/>
            <a:ext cx="3352800" cy="365311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Generic-Content/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439645-900F-00F3-CE84-781D9213ED42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B21817-D652-E647-B1B3-2F5B345D9D97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37288"/>
            <a:ext cx="8016874" cy="620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Keck Graduate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0F2B0EE-954B-0F4A-8A36-73BA48713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819400"/>
            <a:ext cx="3352800" cy="30435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8E1A9E-53AF-FF48-994F-CAAF97EAD8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352800" cy="3048000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A901A95A-BA24-7E4E-B35C-13A7BB3957A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19600" y="4267200"/>
            <a:ext cx="3352800" cy="1595438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7260E000-31BE-774E-9DA7-1719D051EB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9600" y="609600"/>
            <a:ext cx="3352800" cy="5253038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8949D097-9D31-9140-81E6-26EBB37F6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3962399" cy="183543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Heading/Text/</a:t>
            </a:r>
            <a:br>
              <a:rPr lang="en-US" dirty="0"/>
            </a:br>
            <a:r>
              <a:rPr lang="en-US" dirty="0"/>
              <a:t>Generic-Content/3up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6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Image/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42998AE-80C2-9074-D3EB-C823E6A67A89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0F2B0EE-954B-0F4A-8A36-73BA48713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819400"/>
            <a:ext cx="3352800" cy="30435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29A55-1B83-C24B-AACD-966BAA41A3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43DDB-4B52-734E-BD4A-E0C44B2FAE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4CE876-1EC9-8246-B13A-96F98A2934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5220A3E-8277-AB47-84DB-74D77110D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3962399" cy="183543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Heading/Text/</a:t>
            </a:r>
            <a:br>
              <a:rPr lang="en-US" dirty="0"/>
            </a:br>
            <a:r>
              <a:rPr lang="en-US" dirty="0"/>
              <a:t>Generic-Content/3up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10280A-272D-9106-1621-A5EAED499906}"/>
              </a:ext>
            </a:extLst>
          </p:cNvPr>
          <p:cNvSpPr/>
          <p:nvPr userDrawn="1"/>
        </p:nvSpPr>
        <p:spPr>
          <a:xfrm>
            <a:off x="4419600" y="609600"/>
            <a:ext cx="3352800" cy="25908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52C4C-54C8-8D83-59D8-1D8AF28F2F0D}"/>
              </a:ext>
            </a:extLst>
          </p:cNvPr>
          <p:cNvSpPr/>
          <p:nvPr userDrawn="1"/>
        </p:nvSpPr>
        <p:spPr>
          <a:xfrm>
            <a:off x="4419600" y="3657600"/>
            <a:ext cx="3352800" cy="221488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2923B3-C253-E7CD-4F67-3C6B103CF224}"/>
              </a:ext>
            </a:extLst>
          </p:cNvPr>
          <p:cNvSpPr/>
          <p:nvPr userDrawn="1"/>
        </p:nvSpPr>
        <p:spPr>
          <a:xfrm>
            <a:off x="8239760" y="609600"/>
            <a:ext cx="3352800" cy="525331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>
          <p15:clr>
            <a:srgbClr val="FBAE40"/>
          </p15:clr>
        </p15:guide>
        <p15:guide id="2" orient="horz" pos="268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Generic-Content/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F332C50-BA5B-01FE-02F8-00B47A07CBA0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0F2B0EE-954B-0F4A-8A36-73BA48713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819400"/>
            <a:ext cx="3352800" cy="30435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539C9-C505-C44E-BB48-72CD17C6E42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95414-F637-FE40-9077-577CD20BC63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A6311-8497-504C-8B94-E7DC5817863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AF5AB-5B87-FA4C-8CB2-316E87401B2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352800" cy="2590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594B6F8-FBEA-F746-87C1-63A0B7A75F0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9600" y="3659688"/>
            <a:ext cx="3352800" cy="220771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8EC65BA-D25C-C740-9C3D-5050836FC91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240038" y="609600"/>
            <a:ext cx="3352800" cy="2590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79A09DA-567C-484D-B6F2-520A0BCCED9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240038" y="3659688"/>
            <a:ext cx="3352800" cy="220771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709D82DE-C7B3-CD46-85A6-6B17E9485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3962399" cy="183543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</a:t>
            </a:r>
            <a:br>
              <a:rPr lang="en-US" dirty="0"/>
            </a:br>
            <a:r>
              <a:rPr lang="en-US" dirty="0"/>
              <a:t>Generic-Content/4up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Image/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E2C91C46-834F-3DF0-A548-C4C025288044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0F2B0EE-954B-0F4A-8A36-73BA48713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819400"/>
            <a:ext cx="3352800" cy="30435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539C9-C505-C44E-BB48-72CD17C6E42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95414-F637-FE40-9077-577CD20BC63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A6311-8497-504C-8B94-E7DC5817863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AA4113B1-CB20-054D-A612-CE4318163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3962399" cy="183543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</a:t>
            </a:r>
            <a:br>
              <a:rPr lang="en-US" dirty="0"/>
            </a:br>
            <a:r>
              <a:rPr lang="en-US" dirty="0"/>
              <a:t>Generic-Content/4up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B42A4-1A26-3337-A264-98E4B791584A}"/>
              </a:ext>
            </a:extLst>
          </p:cNvPr>
          <p:cNvSpPr/>
          <p:nvPr userDrawn="1"/>
        </p:nvSpPr>
        <p:spPr>
          <a:xfrm>
            <a:off x="4419600" y="599440"/>
            <a:ext cx="3352800" cy="22098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27206-239A-788A-D5FA-6366633E7053}"/>
              </a:ext>
            </a:extLst>
          </p:cNvPr>
          <p:cNvSpPr/>
          <p:nvPr userDrawn="1"/>
        </p:nvSpPr>
        <p:spPr>
          <a:xfrm>
            <a:off x="4419600" y="3429000"/>
            <a:ext cx="3352800" cy="242824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B63633-5075-F844-FFAC-2934B17D0D2F}"/>
              </a:ext>
            </a:extLst>
          </p:cNvPr>
          <p:cNvSpPr/>
          <p:nvPr userDrawn="1"/>
        </p:nvSpPr>
        <p:spPr>
          <a:xfrm>
            <a:off x="8229600" y="609600"/>
            <a:ext cx="3352800" cy="22098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4DA4AB-76E7-D1DA-A6CB-383B1AF470DC}"/>
              </a:ext>
            </a:extLst>
          </p:cNvPr>
          <p:cNvSpPr/>
          <p:nvPr userDrawn="1"/>
        </p:nvSpPr>
        <p:spPr>
          <a:xfrm>
            <a:off x="8229600" y="3429000"/>
            <a:ext cx="3352800" cy="242824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3AEF521B-6A42-E44A-8499-5725005B47C4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A20B0A-558A-B94B-BB05-658851604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C2E5B0-BB87-7D48-914D-DE817091EC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8683" y="2366198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7024D7-6950-D242-98D8-D459B1972C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8683" y="3335863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4A053E-1F99-D44B-BBCE-4CFF9E5208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8683" y="4300703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07616DD-3738-D64F-A383-7A575A6A7E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8683" y="5268996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8EC9542-9D6E-1649-913D-802D527D4E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5715" y="2366198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D2DE57C-BCAF-0943-B45C-A263FCF9A3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73683" y="3337845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C4C680D-F9D6-0146-960C-246240CAB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5715" y="4300703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363D5D4-91B1-A145-AA61-D2245AC460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715" y="5268996"/>
            <a:ext cx="4508717" cy="433965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wrap="none" lIns="274320" anchor="ctr" anchorCtr="0">
            <a:normAutofit/>
          </a:bodyPr>
          <a:lstStyle>
            <a:lvl1pPr marL="4762" indent="0">
              <a:buNone/>
              <a:defRPr sz="1800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D879CB38-61A7-934B-1976-F192D6D8DC0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9600" y="2209800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70FF4FCC-98DF-FCC0-3256-C7DB75AB23EC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9600" y="3179466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5725A460-A556-D140-9B02-9BA8F026AB6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09600" y="4144108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6506FE10-D0C1-9730-7350-503E22424B5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09600" y="5108750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3062C519-D0A1-78FC-DA15-20E6A13EA70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327112" y="2209800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94EE27DF-5811-8E34-2237-E5732452025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327112" y="3179466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16A163C1-2009-1ED1-01FD-61149F45DA5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327112" y="4144108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D809604F-3F61-FD06-3254-3352FF18CE6A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327112" y="5108750"/>
            <a:ext cx="866242" cy="746759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54000" dist="2540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B41111D-2ADF-86B2-6F6E-81FEFDCD1970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7A3E851-D022-A14E-ED71-44A1E649400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8A45FE5-51FC-0237-AE10-AC08D6F8118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43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Generic-Content/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5CF6CEE-65FD-6AE3-BC3B-D1235287DE23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A59-D9C7-4542-AEE6-E68D60128FF1}" type="datetime4">
              <a:rPr lang="en-US" smtClean="0"/>
              <a:t>July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37288"/>
            <a:ext cx="8016874" cy="620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Keck Graduate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8C1F-5B42-1043-B5B2-989592A153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828C783-3ABA-DF4F-AB01-97C4F45B3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819400"/>
            <a:ext cx="3352800" cy="30435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637058B-225D-C541-B84D-42CCF9BC955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1447800" cy="2189163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319F22F2-00E8-CF4A-BCA5-649B9652E8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29680" y="609600"/>
            <a:ext cx="1447800" cy="2189163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1DBFCB9-6390-F24B-831E-3E1BE2DC1F1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19600" y="3657600"/>
            <a:ext cx="1447800" cy="2189163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B17B6B3-DE2B-F24E-A28F-AC9B81BEBB4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29680" y="3657600"/>
            <a:ext cx="1447800" cy="2189163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0B035A2-59F5-C841-85FD-743E9FB748B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239761" y="609600"/>
            <a:ext cx="3342638" cy="5237163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3357B94B-F5B8-404B-BB91-57E1648AE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3962399" cy="183543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</a:t>
            </a:r>
            <a:br>
              <a:rPr lang="en-US" dirty="0"/>
            </a:br>
            <a:r>
              <a:rPr lang="en-US" dirty="0"/>
              <a:t>Generic-Content/5up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02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Image/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8546355-E982-78BE-7B07-3F0B2A82A559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A59-D9C7-4542-AEE6-E68D60128FF1}" type="datetime4">
              <a:rPr lang="en-US" smtClean="0"/>
              <a:t>July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37288"/>
            <a:ext cx="8016874" cy="620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Keck Graduate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8C1F-5B42-1043-B5B2-989592A153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828C783-3ABA-DF4F-AB01-97C4F45B3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819400"/>
            <a:ext cx="3352800" cy="30435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2EBC1FA-D3C9-0646-BEBA-86332D4F6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3962399" cy="183543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</a:t>
            </a:r>
            <a:br>
              <a:rPr lang="en-US" dirty="0"/>
            </a:br>
            <a:r>
              <a:rPr lang="en-US" dirty="0"/>
              <a:t>Generic-Content/5up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24C15-3A21-22B4-9B18-5124FEF349DC}"/>
              </a:ext>
            </a:extLst>
          </p:cNvPr>
          <p:cNvSpPr/>
          <p:nvPr userDrawn="1"/>
        </p:nvSpPr>
        <p:spPr>
          <a:xfrm>
            <a:off x="4419600" y="609600"/>
            <a:ext cx="1447800" cy="21894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280E99-8215-28EA-ED8F-643EFAA1AE6C}"/>
              </a:ext>
            </a:extLst>
          </p:cNvPr>
          <p:cNvSpPr/>
          <p:nvPr userDrawn="1"/>
        </p:nvSpPr>
        <p:spPr>
          <a:xfrm>
            <a:off x="6319520" y="609600"/>
            <a:ext cx="1447800" cy="2189481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420647-5EA3-7304-DE91-65DC71A3CBC4}"/>
              </a:ext>
            </a:extLst>
          </p:cNvPr>
          <p:cNvSpPr/>
          <p:nvPr userDrawn="1"/>
        </p:nvSpPr>
        <p:spPr>
          <a:xfrm>
            <a:off x="4419600" y="3677920"/>
            <a:ext cx="1447800" cy="2189481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DFCD49-45D7-E50A-8861-B943E8624F03}"/>
              </a:ext>
            </a:extLst>
          </p:cNvPr>
          <p:cNvSpPr/>
          <p:nvPr userDrawn="1"/>
        </p:nvSpPr>
        <p:spPr>
          <a:xfrm>
            <a:off x="6319520" y="3677920"/>
            <a:ext cx="1447800" cy="2189481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AD4B7F-63D7-D2AC-0265-8DEFB147C51F}"/>
              </a:ext>
            </a:extLst>
          </p:cNvPr>
          <p:cNvSpPr/>
          <p:nvPr userDrawn="1"/>
        </p:nvSpPr>
        <p:spPr>
          <a:xfrm>
            <a:off x="8239759" y="609600"/>
            <a:ext cx="3342639" cy="5257800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-Content/1up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0CD11-2289-3643-B2BB-C083A5D1CF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125B8-C94A-2940-A809-C862831021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Keck Graduate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3011-4F16-3B42-A53C-207E7C032A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F99DD1-FFBC-8447-ABF8-8045427E54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" y="609600"/>
            <a:ext cx="10972800" cy="5257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7051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1up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0CD11-2289-3643-B2BB-C083A5D1CF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125B8-C94A-2940-A809-C862831021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Keck Graduate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3011-4F16-3B42-A53C-207E7C032A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E6063-1BBE-21D4-A4A8-3EA9D5E61921}"/>
              </a:ext>
            </a:extLst>
          </p:cNvPr>
          <p:cNvSpPr/>
          <p:nvPr userDrawn="1"/>
        </p:nvSpPr>
        <p:spPr>
          <a:xfrm>
            <a:off x="609600" y="609600"/>
            <a:ext cx="10972800" cy="5257800"/>
          </a:xfrm>
          <a:prstGeom prst="rect">
            <a:avLst/>
          </a:prstGeom>
          <a:blipFill dpi="0" rotWithShape="1">
            <a:blip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6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-Content/1up/Full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0BB7A-5DF4-8847-A86C-5B8E7EF09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155946-F34B-8A4D-B993-9ABB0AD6E7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FAAFA-53B9-0E40-9CF1-B816397046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B957D-B93D-FF43-9BD4-3C526422B7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59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1up/Full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BDEB98-62CD-5511-5BF6-9645B2897C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155946-F34B-8A4D-B993-9ABB0AD6E7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FAAFA-53B9-0E40-9CF1-B816397046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B957D-B93D-FF43-9BD4-3C526422B7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35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-End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82861-6ECC-9843-A799-8081F6D0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3929D-B80C-9644-8322-C3707B96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C9233-9EEF-E342-8D51-0D52E77B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3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D222C91-B41C-C7A2-F267-C3643E0FBD89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FA00CE-A544-7742-A2FD-E1DCD7A83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41694"/>
            <a:ext cx="11582400" cy="1398494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anchor="ctr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Marker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280F09-C7AB-5D4C-A1FC-733E792AA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178"/>
            <a:ext cx="4348163" cy="276999"/>
          </a:xfrm>
        </p:spPr>
        <p:txBody>
          <a:bodyPr lIns="0" tIns="0" rIns="0" bIns="0">
            <a:noAutofit/>
          </a:bodyPr>
          <a:lstStyle>
            <a:lvl1pPr marL="4762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Section Marker | </a:t>
            </a:r>
            <a:r>
              <a:rPr lang="en-US" b="1" dirty="0">
                <a:solidFill>
                  <a:schemeClr val="accent3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9383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78D7950-7CB7-9E9F-EC81-D93D7ABA1D22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A20B0A-558A-B94B-BB05-658851604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Only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B8843A2-E634-AA45-A733-87C7EA89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0EF3B7-AA7B-694F-99F5-380A1AB1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237288"/>
            <a:ext cx="5486401" cy="620712"/>
          </a:xfrm>
        </p:spPr>
        <p:txBody>
          <a:bodyPr/>
          <a:lstStyle/>
          <a:p>
            <a:r>
              <a:rPr lang="en-US" dirty="0"/>
              <a:t>Keck Graduate Institute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4C5BD0A-37F3-334F-B7C2-588F3AB8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A8E43DC-B175-6B80-0565-A0F3222DE1BD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53B21B-EFF7-8F4E-9A2A-873CA69EE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09801"/>
            <a:ext cx="5486400" cy="365311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  <a:p>
            <a:pPr lvl="1"/>
            <a:r>
              <a:rPr lang="en-US" dirty="0"/>
              <a:t>Secondary text/Body copy.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348170D-4CB0-4A4F-96D8-DBE801CE4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35F02F4-9E95-3E49-AD56-8AAD3762E1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1C269EF-BDA0-4F41-A421-1549E76018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AF732A4C-F72C-7E46-9706-7957D4956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35140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0A745359-3DC6-0503-8BE6-2DDEE4186097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4167-EC37-8842-BC91-6E659CE8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0DD78-D4FD-FF42-9E68-F9FB0475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5F510-B262-EF47-90F3-FA1BB0EC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70AA49E-502D-5549-8035-8C2B06D2F5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3428999"/>
            <a:ext cx="10972800" cy="2618666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91440" bIns="91440" numCol="2" spcCol="457200">
            <a:normAutofit/>
          </a:bodyPr>
          <a:lstStyle>
            <a:lvl1pPr marL="476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622300" algn="l"/>
              </a:tabLst>
              <a:defRPr lang="en-US" sz="2800" b="0" i="0" kern="1200" baseline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lvl="1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C147783-403D-D44D-A7D0-41F67F059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209801"/>
            <a:ext cx="5486400" cy="96818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6192244-3CAB-2C43-B391-3F01A94FF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Heading/Text/2 Column</a:t>
            </a:r>
          </a:p>
        </p:txBody>
      </p:sp>
    </p:spTree>
    <p:extLst>
      <p:ext uri="{BB962C8B-B14F-4D97-AF65-F5344CB8AC3E}">
        <p14:creationId xmlns:p14="http://schemas.microsoft.com/office/powerpoint/2010/main" val="632925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3F881C2-EB95-45FB-D941-582BE0C743CB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021A3-B2DC-4343-BCCC-86320DFA69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B5A5D-022E-8B4F-8F15-1F08F0E3A5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B32E7-4878-554C-9F45-5561FF2167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2903FA7-F5D2-834F-97DD-A4C5A0AF7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3429001"/>
            <a:ext cx="10972800" cy="2622791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91440" numCol="3" spcCol="457200"/>
          <a:lstStyle>
            <a:lvl1pPr marL="476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622300" algn="l"/>
              </a:tabLst>
              <a:defRPr lang="en-US" sz="2800" b="0" i="0" kern="1200" baseline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1"/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text/Body copy.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5FF7E2B-CF76-4845-B772-C430FAD9A8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209801"/>
            <a:ext cx="5486400" cy="968188"/>
          </a:xfrm>
        </p:spPr>
        <p:txBody>
          <a:bodyPr lIns="91440"/>
          <a:lstStyle>
            <a:lvl1pPr marL="4762" indent="0">
              <a:buNone/>
              <a:defRPr/>
            </a:lvl1pPr>
            <a:lvl2pPr marL="0" indent="0">
              <a:spcBef>
                <a:spcPts val="1200"/>
              </a:spcBef>
              <a:buNone/>
              <a:tabLst/>
              <a:defRPr/>
            </a:lvl2pPr>
            <a:lvl3pPr marL="754062" indent="0">
              <a:buNone/>
              <a:defRPr/>
            </a:lvl3pPr>
            <a:lvl4pPr marL="1030287" indent="0">
              <a:buNone/>
              <a:defRPr/>
            </a:lvl4pPr>
            <a:lvl5pPr marL="1263650" indent="0">
              <a:buNone/>
              <a:defRPr/>
            </a:lvl5pPr>
          </a:lstStyle>
          <a:p>
            <a:pPr lvl="0"/>
            <a:r>
              <a:rPr lang="en-US" dirty="0"/>
              <a:t>Level one text.</a:t>
            </a:r>
            <a:br>
              <a:rPr lang="en-US" dirty="0"/>
            </a:br>
            <a:r>
              <a:rPr lang="en-US" dirty="0"/>
              <a:t>Primary text/Heading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548B5CB-4E0D-DA49-8E19-9E056045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  <a:r>
              <a:rPr lang="en-US" sz="3600" b="0" i="0" kern="1200" spc="-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/Text/3 Column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61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eneric-Content/1up/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FD43228-8539-B949-170C-7E885FC57F2F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C5BC3-8E3E-504C-9A61-FB9B3D03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801"/>
            <a:ext cx="10972796" cy="3653117"/>
          </a:xfrm>
          <a:solidFill>
            <a:schemeClr val="bg1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721DB2-6389-1242-B440-597CB189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0F923E-6CBE-F845-BC52-011228F6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C8B5F-E8BD-6547-A483-CCDFDEAE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E97B172-B730-7D4D-9ED4-74B003A8D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Heading/Generic-Content/1up/Horizontal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1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1up/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4A639B88-4BB1-3184-27BF-5CFBB784C947}"/>
              </a:ext>
            </a:extLst>
          </p:cNvPr>
          <p:cNvSpPr>
            <a:spLocks/>
          </p:cNvSpPr>
          <p:nvPr userDrawn="1"/>
        </p:nvSpPr>
        <p:spPr>
          <a:xfrm>
            <a:off x="5395136" y="0"/>
            <a:ext cx="6793992" cy="6858000"/>
          </a:xfrm>
          <a:custGeom>
            <a:avLst/>
            <a:gdLst>
              <a:gd name="connsiteX0" fmla="*/ 2431913 w 6796865"/>
              <a:gd name="connsiteY0" fmla="*/ 0 h 6858000"/>
              <a:gd name="connsiteX1" fmla="*/ 6796865 w 6796865"/>
              <a:gd name="connsiteY1" fmla="*/ 0 h 6858000"/>
              <a:gd name="connsiteX2" fmla="*/ 6796865 w 6796865"/>
              <a:gd name="connsiteY2" fmla="*/ 6858000 h 6858000"/>
              <a:gd name="connsiteX3" fmla="*/ 997087 w 6796865"/>
              <a:gd name="connsiteY3" fmla="*/ 6858000 h 6858000"/>
              <a:gd name="connsiteX4" fmla="*/ 0 w 6796865"/>
              <a:gd name="connsiteY4" fmla="*/ 4863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865" h="6858000">
                <a:moveTo>
                  <a:pt x="2431913" y="0"/>
                </a:moveTo>
                <a:lnTo>
                  <a:pt x="6796865" y="0"/>
                </a:lnTo>
                <a:lnTo>
                  <a:pt x="6796865" y="6858000"/>
                </a:lnTo>
                <a:lnTo>
                  <a:pt x="997087" y="6858000"/>
                </a:lnTo>
                <a:lnTo>
                  <a:pt x="0" y="4863825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84590" t="-50000" r="-84590" b="-50000"/>
            </a:stretch>
          </a:blip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721DB2-6389-1242-B440-597CB189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0F923E-6CBE-F845-BC52-011228F6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C8B5F-E8BD-6547-A483-CCDFDEAE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12FCED34-6DF8-274C-AAC1-9A148F205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609600"/>
            <a:ext cx="11582398" cy="990600"/>
          </a:xfrm>
          <a:solidFill>
            <a:schemeClr val="accent2"/>
          </a:solidFill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txBody>
          <a:bodyPr lIns="640080" tIns="91440" rIns="9144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Heading/Generic-Content/1up/Horizontal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9418FA-FBDB-9CBA-20EE-3F28E40A5F22}"/>
              </a:ext>
            </a:extLst>
          </p:cNvPr>
          <p:cNvSpPr/>
          <p:nvPr userDrawn="1"/>
        </p:nvSpPr>
        <p:spPr>
          <a:xfrm>
            <a:off x="609600" y="2209800"/>
            <a:ext cx="10972799" cy="365311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3239-2B46-6140-80C0-0B7BAF86F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10972797" cy="3653118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3830F-A07B-2540-99D6-7131436E2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237288"/>
            <a:ext cx="2213479" cy="620712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200" b="0" i="0">
                <a:solidFill>
                  <a:schemeClr val="bg1"/>
                </a:solidFill>
                <a:latin typeface="Montserrat Regular" panose="02000505000000020004" pitchFamily="2" charset="77"/>
              </a:defRPr>
            </a:lvl1pPr>
          </a:lstStyle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6C46-60A6-F141-9013-9EB2EE3C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7360" y="6237288"/>
            <a:ext cx="955039" cy="620712"/>
          </a:xfrm>
          <a:prstGeom prst="rect">
            <a:avLst/>
          </a:prstGeom>
        </p:spPr>
        <p:txBody>
          <a:bodyPr vert="horz" lIns="9144" tIns="9144" rIns="9144" bIns="9144" rtlCol="0" anchor="ctr"/>
          <a:lstStyle>
            <a:lvl1pPr algn="r">
              <a:defRPr sz="1200" b="0" i="0">
                <a:solidFill>
                  <a:schemeClr val="bg1"/>
                </a:solidFill>
                <a:latin typeface="Montserrat Regular" panose="02000505000000020004" pitchFamily="2" charset="77"/>
              </a:defRPr>
            </a:lvl1pPr>
          </a:lstStyle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25AB3A35-3449-6E46-B6F5-9ACFE5C1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796" cy="990600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9B059EE-5130-B446-BC26-94FAEE90D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237288"/>
            <a:ext cx="7162801" cy="620712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Keck Graduate Institute</a:t>
            </a:r>
          </a:p>
        </p:txBody>
      </p:sp>
    </p:spTree>
    <p:extLst>
      <p:ext uri="{BB962C8B-B14F-4D97-AF65-F5344CB8AC3E}">
        <p14:creationId xmlns:p14="http://schemas.microsoft.com/office/powerpoint/2010/main" val="28698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2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94" r:id="rId9"/>
    <p:sldLayoutId id="2147483669" r:id="rId10"/>
    <p:sldLayoutId id="2147483670" r:id="rId11"/>
    <p:sldLayoutId id="2147483668" r:id="rId12"/>
    <p:sldLayoutId id="2147483696" r:id="rId13"/>
    <p:sldLayoutId id="2147483671" r:id="rId14"/>
    <p:sldLayoutId id="2147483703" r:id="rId15"/>
    <p:sldLayoutId id="2147483705" r:id="rId16"/>
    <p:sldLayoutId id="2147483708" r:id="rId17"/>
    <p:sldLayoutId id="2147483712" r:id="rId18"/>
    <p:sldLayoutId id="2147483714" r:id="rId19"/>
    <p:sldLayoutId id="2147483674" r:id="rId20"/>
    <p:sldLayoutId id="2147483717" r:id="rId21"/>
    <p:sldLayoutId id="2147483677" r:id="rId22"/>
    <p:sldLayoutId id="2147483723" r:id="rId23"/>
    <p:sldLayoutId id="2147483724" r:id="rId24"/>
    <p:sldLayoutId id="2147483725" r:id="rId25"/>
    <p:sldLayoutId id="2147483679" r:id="rId26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0" i="0" kern="1200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762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>
          <a:tab pos="622300" algn="l"/>
        </a:tabLst>
        <a:defRPr sz="2800" b="0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01637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tabLst/>
        <a:defRPr sz="2000" b="0" i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54062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tabLst/>
        <a:defRPr sz="1600" b="0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030287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tabLst/>
        <a:defRPr sz="1200" b="0" i="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26365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tabLst/>
        <a:defRPr sz="1000" b="0" i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384" userDrawn="1">
          <p15:clr>
            <a:srgbClr val="F26B43"/>
          </p15:clr>
        </p15:guide>
        <p15:guide id="14">
          <p15:clr>
            <a:srgbClr val="F26B43"/>
          </p15:clr>
        </p15:guide>
        <p15:guide id="27" pos="7296" userDrawn="1">
          <p15:clr>
            <a:srgbClr val="F26B43"/>
          </p15:clr>
        </p15:guide>
        <p15:guide id="28" pos="7678">
          <p15:clr>
            <a:srgbClr val="F26B43"/>
          </p15:clr>
        </p15:guide>
        <p15:guide id="30" orient="horz" pos="3922">
          <p15:clr>
            <a:srgbClr val="F26B43"/>
          </p15:clr>
        </p15:guide>
        <p15:guide id="31" orient="horz" pos="384" userDrawn="1">
          <p15:clr>
            <a:srgbClr val="F26B43"/>
          </p15:clr>
        </p15:guide>
        <p15:guide id="32" orient="horz" pos="2160" userDrawn="1">
          <p15:clr>
            <a:srgbClr val="F26B43"/>
          </p15:clr>
        </p15:guide>
        <p15:guide id="33" pos="3840" userDrawn="1">
          <p15:clr>
            <a:srgbClr val="F26B43"/>
          </p15:clr>
        </p15:guide>
        <p15:guide id="34" orient="horz" pos="1008" userDrawn="1">
          <p15:clr>
            <a:srgbClr val="F26B43"/>
          </p15:clr>
        </p15:guide>
        <p15:guide id="35" orient="horz" pos="1392" userDrawn="1">
          <p15:clr>
            <a:srgbClr val="F26B43"/>
          </p15:clr>
        </p15:guide>
        <p15:guide id="36" orient="horz" pos="2304" userDrawn="1">
          <p15:clr>
            <a:srgbClr val="F26B43"/>
          </p15:clr>
        </p15:guide>
        <p15:guide id="37" orient="horz" pos="2016" userDrawn="1">
          <p15:clr>
            <a:srgbClr val="F26B43"/>
          </p15:clr>
        </p15:guide>
        <p15:guide id="38" pos="3984" userDrawn="1">
          <p15:clr>
            <a:srgbClr val="F26B43"/>
          </p15:clr>
        </p15:guide>
        <p15:guide id="39" pos="3696" userDrawn="1">
          <p15:clr>
            <a:srgbClr val="F26B43"/>
          </p15:clr>
        </p15:guide>
        <p15:guide id="40" orient="horz" pos="3696" userDrawn="1">
          <p15:clr>
            <a:srgbClr val="F26B43"/>
          </p15:clr>
        </p15:guide>
        <p15:guide id="41" pos="2784" userDrawn="1">
          <p15:clr>
            <a:srgbClr val="F26B43"/>
          </p15:clr>
        </p15:guide>
        <p15:guide id="42" pos="2496" userDrawn="1">
          <p15:clr>
            <a:srgbClr val="F26B43"/>
          </p15:clr>
        </p15:guide>
        <p15:guide id="43" pos="4896" userDrawn="1">
          <p15:clr>
            <a:srgbClr val="F26B43"/>
          </p15:clr>
        </p15:guide>
        <p15:guide id="44" pos="51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DE86-40F9-2A5D-8EA2-170042E4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FA90C-4561-530A-A394-B40F9BFD1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D5E35-AA11-9679-CB46-186064A241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658977-4FC4-ABC0-3C12-79BEEB5C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D421C-C587-AE33-0013-19F468AF60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F0B8-5FF4-1CF2-A831-0E12889290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212D8-4949-4B1C-9565-AE1721E0C1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36CE1-3090-0529-65B1-1E11AD0BD3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D96B1C-3E37-1CDD-F816-E488AF0B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4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293830-C3FC-CA3D-5F15-F1ED11F91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513CA-D5B8-2C98-A2CD-A356FD0F5C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68B3A-B5EC-2875-8349-3214F80CE3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177B-BE02-1621-054B-17081AC36E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2C4435-8423-A9B2-69E8-2ED01858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7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00ECB8-30A7-C48B-EB70-28F05807E7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BB88-4283-AF6A-C531-CD56181CE6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52ECC-CEA3-F242-9B49-2B46E9B8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2E73-7A74-40C1-4105-6D9399E8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003C-DD11-C54F-4CE5-6A60F9F8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9BBD98-D2C1-F4D1-F2D0-73675D2C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5C200-7335-FE0D-7FB4-AE886EA6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8F0B2-8B57-9512-034B-3AD0AAB2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A941A-4DC5-9540-5C26-D2D18E80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C9A969-18D1-6F6B-72CF-1860D848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6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76663-70C5-C96A-31F3-59B5B79512B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9EEC0-39D9-8E8D-AF5A-9CD6CD030F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30D5B-2B9A-9D66-D7F8-34F9B6C74E4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28024-76DF-A602-EFF8-F08048018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EEBA9-66A1-B6B3-CDEC-EE3B10DC5C6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CE600C-FB2D-3484-2466-E9E550E6597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3266D1-BA6E-5290-78BC-7B852B37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61CA1-71CA-5D56-1857-E2FFC9A828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29F9C-A6C4-10A8-ACCD-C5912708EF3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C910A-5869-1F9A-DB78-BB56E525D9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BB6B3-B391-F778-FEF8-460253ED3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9E2C9A-66D7-EB84-01A0-331BFC81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3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F907E-F90C-27C8-16B1-71F0225B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1817-D652-E647-B1B3-2F5B345D9D97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285FC-A503-FF20-323B-13F88264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9AB20-F360-73F1-1E1E-96236EB5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8C1F-5B42-1043-B5B2-989592A15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96F0A-8263-A9C6-4319-F7384A33C0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B14ED-7F4B-B309-2851-04F3C01F32C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D234E8-69AB-61D6-195C-72646BFD8EF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7AA184-8E97-3ACD-FADF-46E99725743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BCCCD3-12AB-A277-EF86-9316FB3A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0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D5161-FF06-A545-C0C3-F74D2DC6DE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8E8BC-3082-AE00-7EB6-EB0C767DDB8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53E3C-2771-0299-F7D7-25DD561570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C38A7-A49C-203E-A75C-F0BA7FE8A9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ACE1DB-D01A-0FEA-47E7-D8B0644F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74357C-4DF6-0E91-D13B-3A4294409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C3246-1706-103B-BC9B-FF03778252F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EAF0-9D9A-FBD7-49E4-9A7064A736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3E3FF-F837-D561-0A04-755E2CDBED4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CF7CE-C567-A650-F747-E3C29CEC17E5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25AFD9-3799-F849-24C8-967470ADEE2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9368A3-CF69-A947-3516-74E278F04793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C83370-2CEB-DC5F-44E9-52A3F6EBD3F0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9A1886-9F7D-7D7E-DA7E-5C524416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7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F37659-F5A1-9BBF-0E63-4AFEA03F0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2397D-3E98-C520-1A81-6297D1D7A7E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F23D8-E1BF-CE5C-FDC7-AABD9AD25D0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4D50C-DCB9-A108-2AB9-D5A40C3A30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3FD00D-C5A3-CA31-B816-91F3990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4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F50F-35B2-7AC8-792A-F2BB8EB3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95B30-9CFE-4467-0369-E19216292839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229600" y="6237288"/>
            <a:ext cx="2213479" cy="620712"/>
          </a:xfrm>
        </p:spPr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DBD91-1F8B-519E-65EC-9029A6783E0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09599" y="6237288"/>
            <a:ext cx="5486401" cy="620712"/>
          </a:xfrm>
        </p:spPr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C911A-0E46-FEDF-E913-2498AC4129D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0627360" y="6237288"/>
            <a:ext cx="955039" cy="620712"/>
          </a:xfrm>
        </p:spPr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EB4B8E-FF0D-8A23-C31A-DFC4074A1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DB34D-4D47-0655-6F17-4B6316D656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6BD267-88FC-F733-6F09-10947C7F7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8E0432-310C-0A77-A0CA-25697D0EEE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9CD71F-E556-2A98-F626-133FA0D40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D1571F-D49A-893A-DCCE-82F288A359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E8E2D6-68FD-1108-9697-08A7084D41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B1AC59-44BB-56F7-7A56-C8A32B7CD7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7974B9-DE76-3CB5-05C3-84D32A4F8B7F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EC2442-61D5-62CB-E812-D13365C0A9F4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5B0E395-E0BA-323B-5371-4E0C77A8C225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EF12CB4-A84B-1E65-5B4C-3026CC367D7B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7546074-DF11-EEF3-7CA7-8CE13A92DFD1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9AD1463-30BE-0E1B-ACB3-A721CD745431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4E7E367-47D2-0645-028F-1A7B1CC3D675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20BB855-F113-C5CA-9F36-A932BE366325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6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3162F-6F12-DDC5-AB5A-28AAE6F9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A59-D9C7-4542-AEE6-E68D60128FF1}" type="datetime4">
              <a:rPr lang="en-US" smtClean="0"/>
              <a:t>July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324ED-9838-CB4F-FB51-562A6D3B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98B25-18F8-7DB4-40BB-AB850699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8C1F-5B42-1043-B5B2-989592A1534B}" type="slidenum">
              <a:rPr lang="en-US" smtClean="0"/>
              <a:t>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C6A38-5C56-18A8-44DB-8793E8C0A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DEA99-1328-A329-00A8-9ABFCEBB079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8B8C6F-A96E-562C-E563-C5ABC84A2CF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0D8639-CA10-5769-5D97-2BBE734DFE08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F25CA7-6767-7BCA-6E16-E8201B880B24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713288-497C-15A4-25B0-ECD675EAC8F4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5C874D-AD45-D7AC-7535-7E6323BD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6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EEEF6-7DAE-A3A5-8618-C2859C42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6A59-D9C7-4542-AEE6-E68D60128FF1}" type="datetime4">
              <a:rPr lang="en-US" smtClean="0"/>
              <a:t>July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119A0-0833-80E0-23DD-CB0F4FF8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F913D-FFAF-6250-D660-3135BE96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8C1F-5B42-1043-B5B2-989592A1534B}" type="slidenum">
              <a:rPr lang="en-US" smtClean="0"/>
              <a:t>21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E2FA4-8D7A-D7C8-E9C2-D553AE1608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104089-A634-E8CB-749B-D960BA37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5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43501-0E21-C248-EFBB-474549EE1F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E3C5D-36F7-518D-8A5E-8066FCC54C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C828B-52B7-1A91-9B04-6B8A3DCB55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C8C60B-B8D6-39E5-2A9B-5707948FFB5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E2049-EAEB-4C3F-0D13-F8F830F74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716E3-2C7C-77D9-E63D-BF56B151F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086DD-7BA8-E5DA-70C3-85ECD6848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1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A8BDFC-632E-FAAD-194F-B688F933B7C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EDC1A-EE95-D5F2-EDAE-67E7A69C30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10F32-167E-0BB7-E7A6-B30EF174F2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D1A40-B53E-40C1-A917-DB5F8EEA0C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31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24F86-29A7-4EB5-C9A4-1AB990B6CD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6CF80-BB35-8F5F-28E3-56453D9429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E3DDA-8FCC-B992-C3E5-EF4752F8F6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08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1945C-655B-2C54-BD13-82150A1E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D4F50-8346-376C-6253-6648DDC4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997A4-9760-CC28-CF14-08814F94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7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6AA2-DB39-5390-F95A-B68D5DD0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AF91F-CDA9-BDFD-2464-B3A6BAD2D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FB3FF9-770C-2DCA-FEE5-F80929BC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C630F-BA4E-F247-7EB7-1AC298FA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094AA-10C1-517D-0AB0-0586810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41290-C807-6147-9AF6-9E778A39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8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AC0540-69E2-7EFD-179C-634438333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E2B93-EA09-E5BA-3FC8-68C4C0648A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FC2D1-A9CE-D055-0088-742B3A8BA1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7C6AA-F785-FBAB-068C-7442DE4362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6A37B-291B-75BD-F2B8-4F84D78C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C417A-667A-38B4-0EE6-A2E4152B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C388F-484E-359F-2504-4503876F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96991-8118-0116-33D0-79A4909C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56B95-9C5E-7073-1ADC-E4CD778C3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5D174-ADA4-3953-7EE5-24F85E2CE4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0BE74E-921D-43A5-664E-53843A68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AB611-0D3E-4009-B655-C62190D22B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0F63B-3B56-F7A7-831B-87500C206D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Keck Graduate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D296F-2C1F-D149-B538-5552D736E4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  |  </a:t>
            </a:r>
            <a:fld id="{C8928C1F-5B42-1043-B5B2-989592A15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A8FFF-D44F-1AAB-00E1-AA043317E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1EA49-A00A-DBFF-0421-5D3EBA7A5E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574787-1AF3-075E-BC80-322FD0AA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AB494-F843-94BA-9333-32E0AEC3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73D17-8B48-0E29-4AE1-B5C4B8F6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E23C3-56B6-C73A-372A-10CB7F47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59CD7-8029-8062-1285-81179A64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059670-5BC1-33BC-7715-BCEDBCD3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B3382-B529-173A-B426-B447874E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9A6A-7B2B-B443-A696-9264980F109C}" type="datetime4">
              <a:rPr lang="en-US" smtClean="0"/>
              <a:pPr/>
              <a:t>July 11,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C5F4-B78E-2265-F417-4A6F50D1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Keck Graduate Institute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04E14-3CD7-2BD5-3117-42CA3D3B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|  </a:t>
            </a:r>
            <a:fld id="{C8928C1F-5B42-1043-B5B2-989592A153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BAD934-EA97-0E3F-B93A-94403B43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0872"/>
      </p:ext>
    </p:extLst>
  </p:cSld>
  <p:clrMapOvr>
    <a:masterClrMapping/>
  </p:clrMapOvr>
</p:sld>
</file>

<file path=ppt/theme/theme1.xml><?xml version="1.0" encoding="utf-8"?>
<a:theme xmlns:a="http://schemas.openxmlformats.org/drawingml/2006/main" name="KGI-Branded">
  <a:themeElements>
    <a:clrScheme name="KGI-Branded 1">
      <a:dk1>
        <a:srgbClr val="333333"/>
      </a:dk1>
      <a:lt1>
        <a:srgbClr val="FFFFFF"/>
      </a:lt1>
      <a:dk2>
        <a:srgbClr val="59595A"/>
      </a:dk2>
      <a:lt2>
        <a:srgbClr val="F7F7F7"/>
      </a:lt2>
      <a:accent1>
        <a:srgbClr val="04233B"/>
      </a:accent1>
      <a:accent2>
        <a:srgbClr val="007D9E"/>
      </a:accent2>
      <a:accent3>
        <a:srgbClr val="D9282E"/>
      </a:accent3>
      <a:accent4>
        <a:srgbClr val="7B5F6C"/>
      </a:accent4>
      <a:accent5>
        <a:srgbClr val="E2A8AD"/>
      </a:accent5>
      <a:accent6>
        <a:srgbClr val="00696F"/>
      </a:accent6>
      <a:hlink>
        <a:srgbClr val="007D9E"/>
      </a:hlink>
      <a:folHlink>
        <a:srgbClr val="829299"/>
      </a:folHlink>
    </a:clrScheme>
    <a:fontScheme name="Montserrat-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352304_ADM_PPT-Template_Update.pptx" id="{14855DE4-C8E4-0A4C-992F-106876853440}" vid="{4ADBDF69-64D6-6F4A-88F8-70AF126EAB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KGI-Branded</Template>
  <TotalTime>4</TotalTime>
  <Words>162</Words>
  <Application>Microsoft Macintosh PowerPoint</Application>
  <PresentationFormat>Widescreen</PresentationFormat>
  <Paragraphs>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Montserrat</vt:lpstr>
      <vt:lpstr>Montserrat Regular</vt:lpstr>
      <vt:lpstr>Roboto</vt:lpstr>
      <vt:lpstr>KGI-Branded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Porta</dc:creator>
  <cp:keywords/>
  <dc:description/>
  <cp:lastModifiedBy>Lauren Porta</cp:lastModifiedBy>
  <cp:revision>1</cp:revision>
  <dcterms:created xsi:type="dcterms:W3CDTF">2022-07-11T22:37:44Z</dcterms:created>
  <dcterms:modified xsi:type="dcterms:W3CDTF">2022-07-11T22:42:28Z</dcterms:modified>
  <cp:category/>
</cp:coreProperties>
</file>