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5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775"/>
    <p:restoredTop sz="94667"/>
  </p:normalViewPr>
  <p:slideViewPr>
    <p:cSldViewPr snapToObjects="1">
      <p:cViewPr>
        <p:scale>
          <a:sx n="385" d="100"/>
          <a:sy n="385" d="100"/>
        </p:scale>
        <p:origin x="-8" y="-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C27694-CD8F-D242-A253-810A6A9BF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594D-27B3-4C43-B249-8A79AEA2A70E}" type="datetimeFigureOut">
              <a:rPr lang="en-US" smtClean="0"/>
              <a:t>8/14/18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BA64B5-D93D-C04E-9098-7120E8DAC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DC5C98-B11F-F34E-A7CA-674430FBA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B9F5BCDA-FE03-A649-9C48-8ECD256565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9000" y="5445126"/>
            <a:ext cx="10410825" cy="619124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C245AFBB-1612-C34E-806B-8FAA289636A1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889000" y="4657725"/>
            <a:ext cx="10410825" cy="622300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93D1FAD9-D506-8E4E-AAE0-3A5226F976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0" y="2298699"/>
            <a:ext cx="10410825" cy="2193925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282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ption/Gallery 1up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DC5A4F-89E5-6D44-9E83-C86213850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594D-27B3-4C43-B249-8A79AEA2A70E}" type="datetimeFigureOut">
              <a:rPr lang="en-US" smtClean="0"/>
              <a:t>8/14/18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57B6CA-14AD-2F40-925F-1F250820E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838032-C47E-3D46-A618-7FD815208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037AE28B-4193-E949-9D30-136FBE800FD1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4452938" y="1524000"/>
            <a:ext cx="6900863" cy="4622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A9F1201A-54D6-B443-BBC2-F8AF3523CE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0" y="1524000"/>
            <a:ext cx="3283437" cy="13970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3186C392-0C2F-364D-AE9F-AA9DCC38CD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89000" y="3089275"/>
            <a:ext cx="3286125" cy="29749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08020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ption/Gallery 2up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DC5A4F-89E5-6D44-9E83-C86213850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594D-27B3-4C43-B249-8A79AEA2A70E}" type="datetimeFigureOut">
              <a:rPr lang="en-US" smtClean="0"/>
              <a:t>8/14/18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57B6CA-14AD-2F40-925F-1F250820E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838032-C47E-3D46-A618-7FD815208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8D535F5-ADC3-5641-9567-7DE098D8334C}"/>
              </a:ext>
            </a:extLst>
          </p:cNvPr>
          <p:cNvSpPr>
            <a:spLocks noGrp="1"/>
          </p:cNvSpPr>
          <p:nvPr>
            <p:ph type="pic" idx="15"/>
          </p:nvPr>
        </p:nvSpPr>
        <p:spPr>
          <a:xfrm>
            <a:off x="4452938" y="1524966"/>
            <a:ext cx="3284536" cy="45392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A8BDAA64-D78A-7949-BD38-702AD7569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0" y="1524000"/>
            <a:ext cx="3283437" cy="13970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6" name="Text Placeholder 3">
            <a:extLst>
              <a:ext uri="{FF2B5EF4-FFF2-40B4-BE49-F238E27FC236}">
                <a16:creationId xmlns:a16="http://schemas.microsoft.com/office/drawing/2014/main" id="{73C5F087-10FD-A24F-87A2-BA6B30EAB7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89000" y="3089275"/>
            <a:ext cx="3286125" cy="29749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>
            <a:extLst>
              <a:ext uri="{FF2B5EF4-FFF2-40B4-BE49-F238E27FC236}">
                <a16:creationId xmlns:a16="http://schemas.microsoft.com/office/drawing/2014/main" id="{B4D2B62E-9694-3449-B249-F03EDE71935D}"/>
              </a:ext>
            </a:extLst>
          </p:cNvPr>
          <p:cNvSpPr>
            <a:spLocks noGrp="1"/>
          </p:cNvSpPr>
          <p:nvPr>
            <p:ph type="pic" idx="17"/>
          </p:nvPr>
        </p:nvSpPr>
        <p:spPr>
          <a:xfrm>
            <a:off x="8029515" y="1524966"/>
            <a:ext cx="3284536" cy="45392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82550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aption/Gallery 3up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DC5A4F-89E5-6D44-9E83-C86213850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594D-27B3-4C43-B249-8A79AEA2A70E}" type="datetimeFigureOut">
              <a:rPr lang="en-US" smtClean="0"/>
              <a:t>8/14/18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57B6CA-14AD-2F40-925F-1F250820E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838032-C47E-3D46-A618-7FD815208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8D535F5-ADC3-5641-9567-7DE098D8334C}"/>
              </a:ext>
            </a:extLst>
          </p:cNvPr>
          <p:cNvSpPr>
            <a:spLocks noGrp="1"/>
          </p:cNvSpPr>
          <p:nvPr>
            <p:ph type="pic" idx="15"/>
          </p:nvPr>
        </p:nvSpPr>
        <p:spPr>
          <a:xfrm>
            <a:off x="4452938" y="1524966"/>
            <a:ext cx="3284536" cy="21834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A8BDAA64-D78A-7949-BD38-702AD7569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0" y="1524000"/>
            <a:ext cx="3283437" cy="13970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6" name="Text Placeholder 3">
            <a:extLst>
              <a:ext uri="{FF2B5EF4-FFF2-40B4-BE49-F238E27FC236}">
                <a16:creationId xmlns:a16="http://schemas.microsoft.com/office/drawing/2014/main" id="{73C5F087-10FD-A24F-87A2-BA6B30EAB7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89000" y="3089275"/>
            <a:ext cx="3286125" cy="29749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>
            <a:extLst>
              <a:ext uri="{FF2B5EF4-FFF2-40B4-BE49-F238E27FC236}">
                <a16:creationId xmlns:a16="http://schemas.microsoft.com/office/drawing/2014/main" id="{451F572B-8AEB-C043-8A96-7708A33847C1}"/>
              </a:ext>
            </a:extLst>
          </p:cNvPr>
          <p:cNvSpPr>
            <a:spLocks noGrp="1"/>
          </p:cNvSpPr>
          <p:nvPr>
            <p:ph type="pic" idx="16"/>
          </p:nvPr>
        </p:nvSpPr>
        <p:spPr>
          <a:xfrm>
            <a:off x="4452938" y="3886201"/>
            <a:ext cx="3284536" cy="21834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1" name="Picture Placeholder 2">
            <a:extLst>
              <a:ext uri="{FF2B5EF4-FFF2-40B4-BE49-F238E27FC236}">
                <a16:creationId xmlns:a16="http://schemas.microsoft.com/office/drawing/2014/main" id="{B4D2B62E-9694-3449-B249-F03EDE71935D}"/>
              </a:ext>
            </a:extLst>
          </p:cNvPr>
          <p:cNvSpPr>
            <a:spLocks noGrp="1"/>
          </p:cNvSpPr>
          <p:nvPr>
            <p:ph type="pic" idx="17"/>
          </p:nvPr>
        </p:nvSpPr>
        <p:spPr>
          <a:xfrm>
            <a:off x="8029515" y="1524966"/>
            <a:ext cx="3284536" cy="45392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115500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ption/Gallery 4up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DC5A4F-89E5-6D44-9E83-C86213850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594D-27B3-4C43-B249-8A79AEA2A70E}" type="datetimeFigureOut">
              <a:rPr lang="en-US" smtClean="0"/>
              <a:t>8/14/18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57B6CA-14AD-2F40-925F-1F250820E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838032-C47E-3D46-A618-7FD815208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8D535F5-ADC3-5641-9567-7DE098D8334C}"/>
              </a:ext>
            </a:extLst>
          </p:cNvPr>
          <p:cNvSpPr>
            <a:spLocks noGrp="1"/>
          </p:cNvSpPr>
          <p:nvPr>
            <p:ph type="pic" idx="15"/>
          </p:nvPr>
        </p:nvSpPr>
        <p:spPr>
          <a:xfrm>
            <a:off x="4452938" y="1524966"/>
            <a:ext cx="3284536" cy="21834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A8BDAA64-D78A-7949-BD38-702AD7569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0" y="1524000"/>
            <a:ext cx="3283437" cy="13970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6" name="Text Placeholder 3">
            <a:extLst>
              <a:ext uri="{FF2B5EF4-FFF2-40B4-BE49-F238E27FC236}">
                <a16:creationId xmlns:a16="http://schemas.microsoft.com/office/drawing/2014/main" id="{73C5F087-10FD-A24F-87A2-BA6B30EAB7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89000" y="3089275"/>
            <a:ext cx="3286125" cy="29749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>
            <a:extLst>
              <a:ext uri="{FF2B5EF4-FFF2-40B4-BE49-F238E27FC236}">
                <a16:creationId xmlns:a16="http://schemas.microsoft.com/office/drawing/2014/main" id="{451F572B-8AEB-C043-8A96-7708A33847C1}"/>
              </a:ext>
            </a:extLst>
          </p:cNvPr>
          <p:cNvSpPr>
            <a:spLocks noGrp="1"/>
          </p:cNvSpPr>
          <p:nvPr>
            <p:ph type="pic" idx="16"/>
          </p:nvPr>
        </p:nvSpPr>
        <p:spPr>
          <a:xfrm>
            <a:off x="4452938" y="3886201"/>
            <a:ext cx="3284536" cy="21834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1" name="Picture Placeholder 2">
            <a:extLst>
              <a:ext uri="{FF2B5EF4-FFF2-40B4-BE49-F238E27FC236}">
                <a16:creationId xmlns:a16="http://schemas.microsoft.com/office/drawing/2014/main" id="{B4D2B62E-9694-3449-B249-F03EDE71935D}"/>
              </a:ext>
            </a:extLst>
          </p:cNvPr>
          <p:cNvSpPr>
            <a:spLocks noGrp="1"/>
          </p:cNvSpPr>
          <p:nvPr>
            <p:ph type="pic" idx="17"/>
          </p:nvPr>
        </p:nvSpPr>
        <p:spPr>
          <a:xfrm>
            <a:off x="8029515" y="1524966"/>
            <a:ext cx="3284536" cy="21834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2" name="Picture Placeholder 2">
            <a:extLst>
              <a:ext uri="{FF2B5EF4-FFF2-40B4-BE49-F238E27FC236}">
                <a16:creationId xmlns:a16="http://schemas.microsoft.com/office/drawing/2014/main" id="{C812BB29-2EFE-E54F-B9C1-907189D295D0}"/>
              </a:ext>
            </a:extLst>
          </p:cNvPr>
          <p:cNvSpPr>
            <a:spLocks noGrp="1"/>
          </p:cNvSpPr>
          <p:nvPr>
            <p:ph type="pic" idx="18"/>
          </p:nvPr>
        </p:nvSpPr>
        <p:spPr>
          <a:xfrm>
            <a:off x="8029515" y="3886201"/>
            <a:ext cx="3284536" cy="21834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177216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ption/Gallery 5up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DC5A4F-89E5-6D44-9E83-C86213850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594D-27B3-4C43-B249-8A79AEA2A70E}" type="datetimeFigureOut">
              <a:rPr lang="en-US" smtClean="0"/>
              <a:t>8/14/18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57B6CA-14AD-2F40-925F-1F250820E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838032-C47E-3D46-A618-7FD815208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8D535F5-ADC3-5641-9567-7DE098D8334C}"/>
              </a:ext>
            </a:extLst>
          </p:cNvPr>
          <p:cNvSpPr>
            <a:spLocks noGrp="1"/>
          </p:cNvSpPr>
          <p:nvPr>
            <p:ph type="pic" idx="15"/>
          </p:nvPr>
        </p:nvSpPr>
        <p:spPr>
          <a:xfrm>
            <a:off x="4452939" y="1524000"/>
            <a:ext cx="1501774" cy="21843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2D853CCC-82B8-4844-A520-E873D328C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0" y="1524000"/>
            <a:ext cx="3283437" cy="13970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67A2CDC4-A5A6-7948-BB69-ACA49A7579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89000" y="3089275"/>
            <a:ext cx="3286125" cy="29749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1DBD7574-C1A1-4E49-AF7F-3F29477B0A39}"/>
              </a:ext>
            </a:extLst>
          </p:cNvPr>
          <p:cNvSpPr>
            <a:spLocks noGrp="1"/>
          </p:cNvSpPr>
          <p:nvPr>
            <p:ph type="pic" idx="16"/>
          </p:nvPr>
        </p:nvSpPr>
        <p:spPr>
          <a:xfrm>
            <a:off x="6247015" y="1524000"/>
            <a:ext cx="1501774" cy="21843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" name="Picture Placeholder 2">
            <a:extLst>
              <a:ext uri="{FF2B5EF4-FFF2-40B4-BE49-F238E27FC236}">
                <a16:creationId xmlns:a16="http://schemas.microsoft.com/office/drawing/2014/main" id="{EF783617-B888-4E43-AA80-28562A4AD5F9}"/>
              </a:ext>
            </a:extLst>
          </p:cNvPr>
          <p:cNvSpPr>
            <a:spLocks noGrp="1"/>
          </p:cNvSpPr>
          <p:nvPr>
            <p:ph type="pic" idx="17"/>
          </p:nvPr>
        </p:nvSpPr>
        <p:spPr>
          <a:xfrm>
            <a:off x="4452939" y="3885236"/>
            <a:ext cx="1501774" cy="21843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Picture Placeholder 2">
            <a:extLst>
              <a:ext uri="{FF2B5EF4-FFF2-40B4-BE49-F238E27FC236}">
                <a16:creationId xmlns:a16="http://schemas.microsoft.com/office/drawing/2014/main" id="{0D25A8AD-2C62-B543-BDFD-3BB00FA9F18C}"/>
              </a:ext>
            </a:extLst>
          </p:cNvPr>
          <p:cNvSpPr>
            <a:spLocks noGrp="1"/>
          </p:cNvSpPr>
          <p:nvPr>
            <p:ph type="pic" idx="18"/>
          </p:nvPr>
        </p:nvSpPr>
        <p:spPr>
          <a:xfrm>
            <a:off x="6247015" y="3885236"/>
            <a:ext cx="1501774" cy="21843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9" name="Picture Placeholder 2">
            <a:extLst>
              <a:ext uri="{FF2B5EF4-FFF2-40B4-BE49-F238E27FC236}">
                <a16:creationId xmlns:a16="http://schemas.microsoft.com/office/drawing/2014/main" id="{A96B78D8-5619-A549-9DC9-2DCB2CC69029}"/>
              </a:ext>
            </a:extLst>
          </p:cNvPr>
          <p:cNvSpPr>
            <a:spLocks noGrp="1"/>
          </p:cNvSpPr>
          <p:nvPr>
            <p:ph type="pic" idx="19"/>
          </p:nvPr>
        </p:nvSpPr>
        <p:spPr>
          <a:xfrm>
            <a:off x="8041091" y="1547150"/>
            <a:ext cx="3258734" cy="4517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322057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allery 8up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DC5A4F-89E5-6D44-9E83-C86213850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594D-27B3-4C43-B249-8A79AEA2A70E}" type="datetimeFigureOut">
              <a:rPr lang="en-US" smtClean="0"/>
              <a:t>8/14/18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57B6CA-14AD-2F40-925F-1F250820E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838032-C47E-3D46-A618-7FD815208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Picture Placeholder 2">
            <a:extLst>
              <a:ext uri="{FF2B5EF4-FFF2-40B4-BE49-F238E27FC236}">
                <a16:creationId xmlns:a16="http://schemas.microsoft.com/office/drawing/2014/main" id="{0D928029-72C4-C040-8C68-C689EE79D527}"/>
              </a:ext>
            </a:extLst>
          </p:cNvPr>
          <p:cNvSpPr>
            <a:spLocks noGrp="1"/>
          </p:cNvSpPr>
          <p:nvPr>
            <p:ph type="pic" idx="25"/>
          </p:nvPr>
        </p:nvSpPr>
        <p:spPr>
          <a:xfrm>
            <a:off x="898144" y="1534110"/>
            <a:ext cx="2384806" cy="21834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Picture Placeholder 2">
            <a:extLst>
              <a:ext uri="{FF2B5EF4-FFF2-40B4-BE49-F238E27FC236}">
                <a16:creationId xmlns:a16="http://schemas.microsoft.com/office/drawing/2014/main" id="{E9334C47-6F7B-DA4F-BD7A-BA5019BDE3FF}"/>
              </a:ext>
            </a:extLst>
          </p:cNvPr>
          <p:cNvSpPr>
            <a:spLocks noGrp="1"/>
          </p:cNvSpPr>
          <p:nvPr>
            <p:ph type="pic" idx="26"/>
          </p:nvPr>
        </p:nvSpPr>
        <p:spPr>
          <a:xfrm>
            <a:off x="3568192" y="1534110"/>
            <a:ext cx="2384806" cy="21834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9" name="Picture Placeholder 2">
            <a:extLst>
              <a:ext uri="{FF2B5EF4-FFF2-40B4-BE49-F238E27FC236}">
                <a16:creationId xmlns:a16="http://schemas.microsoft.com/office/drawing/2014/main" id="{AB7386A5-6458-704B-87BC-3BBF69903E5B}"/>
              </a:ext>
            </a:extLst>
          </p:cNvPr>
          <p:cNvSpPr>
            <a:spLocks noGrp="1"/>
          </p:cNvSpPr>
          <p:nvPr>
            <p:ph type="pic" idx="27"/>
          </p:nvPr>
        </p:nvSpPr>
        <p:spPr>
          <a:xfrm>
            <a:off x="6238240" y="1534110"/>
            <a:ext cx="2384806" cy="21834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0" name="Picture Placeholder 2">
            <a:extLst>
              <a:ext uri="{FF2B5EF4-FFF2-40B4-BE49-F238E27FC236}">
                <a16:creationId xmlns:a16="http://schemas.microsoft.com/office/drawing/2014/main" id="{519F71F3-ACD0-8444-8C6E-720BD009CF36}"/>
              </a:ext>
            </a:extLst>
          </p:cNvPr>
          <p:cNvSpPr>
            <a:spLocks noGrp="1"/>
          </p:cNvSpPr>
          <p:nvPr>
            <p:ph type="pic" idx="28"/>
          </p:nvPr>
        </p:nvSpPr>
        <p:spPr>
          <a:xfrm>
            <a:off x="8908288" y="1534110"/>
            <a:ext cx="2384806" cy="21834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1" name="Picture Placeholder 2">
            <a:extLst>
              <a:ext uri="{FF2B5EF4-FFF2-40B4-BE49-F238E27FC236}">
                <a16:creationId xmlns:a16="http://schemas.microsoft.com/office/drawing/2014/main" id="{66FAE44A-8AE6-5545-995E-5148A5B855AB}"/>
              </a:ext>
            </a:extLst>
          </p:cNvPr>
          <p:cNvSpPr>
            <a:spLocks noGrp="1"/>
          </p:cNvSpPr>
          <p:nvPr>
            <p:ph type="pic" idx="29"/>
          </p:nvPr>
        </p:nvSpPr>
        <p:spPr>
          <a:xfrm>
            <a:off x="892302" y="3873500"/>
            <a:ext cx="2384806" cy="21834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2" name="Picture Placeholder 2">
            <a:extLst>
              <a:ext uri="{FF2B5EF4-FFF2-40B4-BE49-F238E27FC236}">
                <a16:creationId xmlns:a16="http://schemas.microsoft.com/office/drawing/2014/main" id="{90859EDB-BC21-AA44-B3B0-417CD1C57988}"/>
              </a:ext>
            </a:extLst>
          </p:cNvPr>
          <p:cNvSpPr>
            <a:spLocks noGrp="1"/>
          </p:cNvSpPr>
          <p:nvPr>
            <p:ph type="pic" idx="30"/>
          </p:nvPr>
        </p:nvSpPr>
        <p:spPr>
          <a:xfrm>
            <a:off x="3562350" y="3873500"/>
            <a:ext cx="2384806" cy="21834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3" name="Picture Placeholder 2">
            <a:extLst>
              <a:ext uri="{FF2B5EF4-FFF2-40B4-BE49-F238E27FC236}">
                <a16:creationId xmlns:a16="http://schemas.microsoft.com/office/drawing/2014/main" id="{84283334-1413-6E4D-B7AA-8FDC4E5ADC5D}"/>
              </a:ext>
            </a:extLst>
          </p:cNvPr>
          <p:cNvSpPr>
            <a:spLocks noGrp="1"/>
          </p:cNvSpPr>
          <p:nvPr>
            <p:ph type="pic" idx="31"/>
          </p:nvPr>
        </p:nvSpPr>
        <p:spPr>
          <a:xfrm>
            <a:off x="6232398" y="3873500"/>
            <a:ext cx="2384806" cy="21834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4" name="Picture Placeholder 2">
            <a:extLst>
              <a:ext uri="{FF2B5EF4-FFF2-40B4-BE49-F238E27FC236}">
                <a16:creationId xmlns:a16="http://schemas.microsoft.com/office/drawing/2014/main" id="{60619252-027D-A24A-8FCB-24C531201B52}"/>
              </a:ext>
            </a:extLst>
          </p:cNvPr>
          <p:cNvSpPr>
            <a:spLocks noGrp="1"/>
          </p:cNvSpPr>
          <p:nvPr>
            <p:ph type="pic" idx="32"/>
          </p:nvPr>
        </p:nvSpPr>
        <p:spPr>
          <a:xfrm>
            <a:off x="8902446" y="3873500"/>
            <a:ext cx="2384806" cy="21834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18350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allery 5up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DC5A4F-89E5-6D44-9E83-C86213850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594D-27B3-4C43-B249-8A79AEA2A70E}" type="datetimeFigureOut">
              <a:rPr lang="en-US" smtClean="0"/>
              <a:t>8/14/18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57B6CA-14AD-2F40-925F-1F250820E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838032-C47E-3D46-A618-7FD815208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8D535F5-ADC3-5641-9567-7DE098D8334C}"/>
              </a:ext>
            </a:extLst>
          </p:cNvPr>
          <p:cNvSpPr>
            <a:spLocks noGrp="1"/>
          </p:cNvSpPr>
          <p:nvPr>
            <p:ph type="pic" idx="15"/>
          </p:nvPr>
        </p:nvSpPr>
        <p:spPr>
          <a:xfrm>
            <a:off x="4452937" y="1524001"/>
            <a:ext cx="3284537" cy="2184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7" name="Picture Placeholder 2">
            <a:extLst>
              <a:ext uri="{FF2B5EF4-FFF2-40B4-BE49-F238E27FC236}">
                <a16:creationId xmlns:a16="http://schemas.microsoft.com/office/drawing/2014/main" id="{0D928029-72C4-C040-8C68-C689EE79D527}"/>
              </a:ext>
            </a:extLst>
          </p:cNvPr>
          <p:cNvSpPr>
            <a:spLocks noGrp="1"/>
          </p:cNvSpPr>
          <p:nvPr>
            <p:ph type="pic" idx="25"/>
          </p:nvPr>
        </p:nvSpPr>
        <p:spPr>
          <a:xfrm>
            <a:off x="889000" y="1524001"/>
            <a:ext cx="3286125" cy="4540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0" name="Picture Placeholder 2">
            <a:extLst>
              <a:ext uri="{FF2B5EF4-FFF2-40B4-BE49-F238E27FC236}">
                <a16:creationId xmlns:a16="http://schemas.microsoft.com/office/drawing/2014/main" id="{BA2303DE-71B8-7541-8F8A-5CCE806E3F25}"/>
              </a:ext>
            </a:extLst>
          </p:cNvPr>
          <p:cNvSpPr>
            <a:spLocks noGrp="1"/>
          </p:cNvSpPr>
          <p:nvPr>
            <p:ph type="pic" idx="26"/>
          </p:nvPr>
        </p:nvSpPr>
        <p:spPr>
          <a:xfrm>
            <a:off x="8015286" y="1524001"/>
            <a:ext cx="3284539" cy="2184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Picture Placeholder 2">
            <a:extLst>
              <a:ext uri="{FF2B5EF4-FFF2-40B4-BE49-F238E27FC236}">
                <a16:creationId xmlns:a16="http://schemas.microsoft.com/office/drawing/2014/main" id="{18A6B92D-D354-A54A-BA01-C7BF4578CEFA}"/>
              </a:ext>
            </a:extLst>
          </p:cNvPr>
          <p:cNvSpPr>
            <a:spLocks noGrp="1"/>
          </p:cNvSpPr>
          <p:nvPr>
            <p:ph type="pic" idx="27"/>
          </p:nvPr>
        </p:nvSpPr>
        <p:spPr>
          <a:xfrm>
            <a:off x="4452937" y="3880023"/>
            <a:ext cx="3284537" cy="2184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6" name="Picture Placeholder 2">
            <a:extLst>
              <a:ext uri="{FF2B5EF4-FFF2-40B4-BE49-F238E27FC236}">
                <a16:creationId xmlns:a16="http://schemas.microsoft.com/office/drawing/2014/main" id="{3481FC6C-C2C0-EE46-910B-2EE8DF9C8DB5}"/>
              </a:ext>
            </a:extLst>
          </p:cNvPr>
          <p:cNvSpPr>
            <a:spLocks noGrp="1"/>
          </p:cNvSpPr>
          <p:nvPr>
            <p:ph type="pic" idx="28"/>
          </p:nvPr>
        </p:nvSpPr>
        <p:spPr>
          <a:xfrm>
            <a:off x="8015286" y="3880023"/>
            <a:ext cx="3284539" cy="2184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8479183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allery 1up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2">
            <a:extLst>
              <a:ext uri="{FF2B5EF4-FFF2-40B4-BE49-F238E27FC236}">
                <a16:creationId xmlns:a16="http://schemas.microsoft.com/office/drawing/2014/main" id="{837FB009-6D81-6F41-93EE-484F6B610E69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889000" y="1524000"/>
            <a:ext cx="10410825" cy="4540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" name="Date Placeholder 4">
            <a:extLst>
              <a:ext uri="{FF2B5EF4-FFF2-40B4-BE49-F238E27FC236}">
                <a16:creationId xmlns:a16="http://schemas.microsoft.com/office/drawing/2014/main" id="{3072C48D-252A-A146-B24F-B0DC90B7B26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9000" y="6226175"/>
            <a:ext cx="1501775" cy="631825"/>
          </a:xfrm>
        </p:spPr>
        <p:txBody>
          <a:bodyPr/>
          <a:lstStyle/>
          <a:p>
            <a:fld id="{6219594D-27B3-4C43-B249-8A79AEA2A70E}" type="datetimeFigureOut">
              <a:rPr lang="en-US" smtClean="0"/>
              <a:t>8/14/18</a:t>
            </a:fld>
            <a:endParaRPr lang="en-US"/>
          </a:p>
        </p:txBody>
      </p:sp>
      <p:sp>
        <p:nvSpPr>
          <p:cNvPr id="4" name="Footer Placeholder 5">
            <a:extLst>
              <a:ext uri="{FF2B5EF4-FFF2-40B4-BE49-F238E27FC236}">
                <a16:creationId xmlns:a16="http://schemas.microsoft.com/office/drawing/2014/main" id="{32BB89D1-667C-C246-B7E4-E7A01F2BF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70175" y="6226175"/>
            <a:ext cx="7737475" cy="63182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6">
            <a:extLst>
              <a:ext uri="{FF2B5EF4-FFF2-40B4-BE49-F238E27FC236}">
                <a16:creationId xmlns:a16="http://schemas.microsoft.com/office/drawing/2014/main" id="{7F95D9CB-015E-984E-8567-7068A600B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87050" y="6226175"/>
            <a:ext cx="612775" cy="631825"/>
          </a:xfrm>
        </p:spPr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8674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allery 1up/Full Scree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2">
            <a:extLst>
              <a:ext uri="{FF2B5EF4-FFF2-40B4-BE49-F238E27FC236}">
                <a16:creationId xmlns:a16="http://schemas.microsoft.com/office/drawing/2014/main" id="{837FB009-6D81-6F41-93EE-484F6B610E69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0" y="1253068"/>
            <a:ext cx="12192001" cy="560493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0022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7EC192-78F2-344D-9D39-1CF933C5A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594D-27B3-4C43-B249-8A79AEA2A70E}" type="datetimeFigureOut">
              <a:rPr lang="en-US" smtClean="0"/>
              <a:t>8/14/18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3CCDCF-4781-A74A-BCAE-9DF41D9AB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0A8E2E-3C4C-B749-812E-E3C63A624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796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86F67F-F70B-124B-9906-BB458EB72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0" y="2298699"/>
            <a:ext cx="10410825" cy="2193925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C27694-CD8F-D242-A253-810A6A9BF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594D-27B3-4C43-B249-8A79AEA2A70E}" type="datetimeFigureOut">
              <a:rPr lang="en-US" smtClean="0"/>
              <a:t>8/14/18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BA64B5-D93D-C04E-9098-7120E8DAC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DC5C98-B11F-F34E-A7CA-674430FBA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A62D7E46-2149-C24A-83B4-E78BBB004B9D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888999" y="4657725"/>
            <a:ext cx="10410826" cy="622300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5302A29E-9150-5745-9DD4-56B844425E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9000" y="5445126"/>
            <a:ext cx="10410825" cy="619124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13">
            <a:extLst>
              <a:ext uri="{FF2B5EF4-FFF2-40B4-BE49-F238E27FC236}">
                <a16:creationId xmlns:a16="http://schemas.microsoft.com/office/drawing/2014/main" id="{D961F3B3-17FE-9C4A-BFF8-BF06C6AA4F2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88999" y="1606395"/>
            <a:ext cx="10410825" cy="533400"/>
          </a:xfrm>
        </p:spPr>
        <p:txBody>
          <a:bodyPr>
            <a:normAutofit/>
          </a:bodyPr>
          <a:lstStyle>
            <a:lvl1pPr marL="0" indent="0">
              <a:buNone/>
              <a:defRPr sz="2400" spc="-150">
                <a:solidFill>
                  <a:schemeClr val="accent3"/>
                </a:solidFill>
                <a:latin typeface="Montserrat" panose="02000505000000020004" pitchFamily="2" charset="77"/>
              </a:defRPr>
            </a:lvl1pPr>
          </a:lstStyle>
          <a:p>
            <a:pPr lvl="0"/>
            <a:r>
              <a:rPr lang="en-US" dirty="0"/>
              <a:t>Section 01</a:t>
            </a:r>
          </a:p>
        </p:txBody>
      </p:sp>
    </p:spTree>
    <p:extLst>
      <p:ext uri="{BB962C8B-B14F-4D97-AF65-F5344CB8AC3E}">
        <p14:creationId xmlns:p14="http://schemas.microsoft.com/office/powerpoint/2010/main" val="221080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4C2F87-0304-C140-A7E2-095C4925A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594D-27B3-4C43-B249-8A79AEA2A70E}" type="datetimeFigureOut">
              <a:rPr lang="en-US" smtClean="0"/>
              <a:t>8/14/18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2C87A3-454A-7F41-B580-16D05501C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E4593E-4E2B-9146-8BED-FEDE11498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Placeholder 6">
            <a:extLst>
              <a:ext uri="{FF2B5EF4-FFF2-40B4-BE49-F238E27FC236}">
                <a16:creationId xmlns:a16="http://schemas.microsoft.com/office/drawing/2014/main" id="{C8A24B1A-F33D-EC4A-BD0E-25FD6E8E6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0" y="1524000"/>
            <a:ext cx="10410825" cy="1397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3061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/Subtitle/Text 1 Colum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15CEC14-51AE-C647-A355-EFB403FD35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9000" y="3089276"/>
            <a:ext cx="10410825" cy="619124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49BFAD-511D-B943-9152-EB26FA463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594D-27B3-4C43-B249-8A79AEA2A70E}" type="datetimeFigureOut">
              <a:rPr lang="en-US" smtClean="0"/>
              <a:t>8/14/18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09C7EC-9945-8845-8A27-552D1A172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0B76D1-1FDB-C943-BF28-EE0959B69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6">
            <a:extLst>
              <a:ext uri="{FF2B5EF4-FFF2-40B4-BE49-F238E27FC236}">
                <a16:creationId xmlns:a16="http://schemas.microsoft.com/office/drawing/2014/main" id="{EFB307C3-83A5-D547-8957-A6915ECAF1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0" y="1524000"/>
            <a:ext cx="10410825" cy="1397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D3DBC613-66E3-B84B-8961-91FD4257E5AD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889000" y="3876676"/>
            <a:ext cx="10410825" cy="2187574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Single Column Layout</a:t>
            </a:r>
          </a:p>
        </p:txBody>
      </p:sp>
    </p:spTree>
    <p:extLst>
      <p:ext uri="{BB962C8B-B14F-4D97-AF65-F5344CB8AC3E}">
        <p14:creationId xmlns:p14="http://schemas.microsoft.com/office/powerpoint/2010/main" val="3731298581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/Subtitle/Text 2 Colum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15CEC14-51AE-C647-A355-EFB403FD35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9000" y="3089276"/>
            <a:ext cx="10410825" cy="619124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49BFAD-511D-B943-9152-EB26FA463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594D-27B3-4C43-B249-8A79AEA2A70E}" type="datetimeFigureOut">
              <a:rPr lang="en-US" smtClean="0"/>
              <a:t>8/14/18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09C7EC-9945-8845-8A27-552D1A172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0B76D1-1FDB-C943-BF28-EE0959B69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7C170E7E-B249-4B40-8A2E-8E1CD384759C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889000" y="3876677"/>
            <a:ext cx="10410825" cy="2187574"/>
          </a:xfrm>
        </p:spPr>
        <p:txBody>
          <a:bodyPr numCol="2" spcCol="365760">
            <a:normAutofit/>
          </a:bodyPr>
          <a:lstStyle>
            <a:lvl1pPr marL="0" indent="0">
              <a:buNone/>
              <a:defRPr sz="1800">
                <a:solidFill>
                  <a:schemeClr val="bg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Two Column Layout</a:t>
            </a:r>
          </a:p>
        </p:txBody>
      </p:sp>
      <p:sp>
        <p:nvSpPr>
          <p:cNvPr id="10" name="Title Placeholder 6">
            <a:extLst>
              <a:ext uri="{FF2B5EF4-FFF2-40B4-BE49-F238E27FC236}">
                <a16:creationId xmlns:a16="http://schemas.microsoft.com/office/drawing/2014/main" id="{EFB307C3-83A5-D547-8957-A6915ECAF1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0" y="1524000"/>
            <a:ext cx="10410825" cy="1397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92791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/Subtitle/Text 3 Colum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15CEC14-51AE-C647-A355-EFB403FD35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9000" y="3089276"/>
            <a:ext cx="10410825" cy="619124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49BFAD-511D-B943-9152-EB26FA463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594D-27B3-4C43-B249-8A79AEA2A70E}" type="datetimeFigureOut">
              <a:rPr lang="en-US" smtClean="0"/>
              <a:t>8/14/18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09C7EC-9945-8845-8A27-552D1A172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0B76D1-1FDB-C943-BF28-EE0959B69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7C170E7E-B249-4B40-8A2E-8E1CD384759C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889000" y="3876677"/>
            <a:ext cx="10410825" cy="2187574"/>
          </a:xfrm>
        </p:spPr>
        <p:txBody>
          <a:bodyPr wrap="none" numCol="3" spcCol="365760">
            <a:normAutofit/>
          </a:bodyPr>
          <a:lstStyle>
            <a:lvl1pPr marL="0" indent="0">
              <a:buNone/>
              <a:defRPr sz="1800">
                <a:solidFill>
                  <a:schemeClr val="bg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Three Column Layout</a:t>
            </a:r>
          </a:p>
        </p:txBody>
      </p:sp>
      <p:sp>
        <p:nvSpPr>
          <p:cNvPr id="10" name="Title Placeholder 6">
            <a:extLst>
              <a:ext uri="{FF2B5EF4-FFF2-40B4-BE49-F238E27FC236}">
                <a16:creationId xmlns:a16="http://schemas.microsoft.com/office/drawing/2014/main" id="{EFB307C3-83A5-D547-8957-A6915ECAF1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0" y="1524000"/>
            <a:ext cx="10410825" cy="1397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6060699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/Content 1up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4C5BC3-8E3E-504C-9A61-FB9B3D0331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9000" y="3089275"/>
            <a:ext cx="10410825" cy="2974975"/>
          </a:xfrm>
          <a:solidFill>
            <a:schemeClr val="bg2"/>
          </a:solidFill>
        </p:spPr>
        <p:txBody>
          <a:bodyPr lIns="182880" tIns="182880" rIns="182880" bIns="182880"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6CF961-978D-4041-AF6F-C9D46CF73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594D-27B3-4C43-B249-8A79AEA2A70E}" type="datetimeFigureOut">
              <a:rPr lang="en-US" smtClean="0"/>
              <a:t>8/14/18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A289B9-94D7-B640-A22B-B4AA27CE7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DE1427-4312-B041-959B-BCEB1F5EF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Placeholder 6">
            <a:extLst>
              <a:ext uri="{FF2B5EF4-FFF2-40B4-BE49-F238E27FC236}">
                <a16:creationId xmlns:a16="http://schemas.microsoft.com/office/drawing/2014/main" id="{DB764ACB-5703-0A4E-B01E-B7B182780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0" y="1524000"/>
            <a:ext cx="10410825" cy="1397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915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/Content 2up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C184A8-9BB3-034C-8EAF-BF4877B8FC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89000" y="3089275"/>
            <a:ext cx="5065713" cy="2974975"/>
          </a:xfrm>
          <a:solidFill>
            <a:schemeClr val="bg2"/>
          </a:solidFill>
        </p:spPr>
        <p:txBody>
          <a:bodyPr lIns="182880" tIns="182880" rIns="182880" bIns="182880"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CDD302-A479-D446-AC48-9669D670F5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32524" y="3089275"/>
            <a:ext cx="5067301" cy="2974975"/>
          </a:xfrm>
          <a:solidFill>
            <a:schemeClr val="bg2"/>
          </a:solidFill>
        </p:spPr>
        <p:txBody>
          <a:bodyPr lIns="182880" tIns="182880" rIns="182880" bIns="182880"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6BD02D-13EF-7047-9A13-6794238ED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594D-27B3-4C43-B249-8A79AEA2A70E}" type="datetimeFigureOut">
              <a:rPr lang="en-US" smtClean="0"/>
              <a:t>8/14/18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478348-21B0-9445-88E6-3592D671C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AB5E81-3BF2-5442-8BCD-FD9D3ECEC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Placeholder 6">
            <a:extLst>
              <a:ext uri="{FF2B5EF4-FFF2-40B4-BE49-F238E27FC236}">
                <a16:creationId xmlns:a16="http://schemas.microsoft.com/office/drawing/2014/main" id="{E23A2747-8B63-C54A-87AA-508BC1703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0" y="1524000"/>
            <a:ext cx="10410825" cy="1397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7478536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ption/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2D14A7-491E-8345-A67C-770054EC48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52938" y="1524001"/>
            <a:ext cx="6846887" cy="4540249"/>
          </a:xfrm>
          <a:solidFill>
            <a:schemeClr val="bg2"/>
          </a:solidFill>
        </p:spPr>
        <p:txBody>
          <a:bodyPr lIns="182880" tIns="182880" rIns="182880" bIns="182880"/>
          <a:lstStyle>
            <a:lvl1pPr>
              <a:defRPr sz="3200">
                <a:solidFill>
                  <a:schemeClr val="tx2"/>
                </a:solidFill>
              </a:defRPr>
            </a:lvl1pPr>
            <a:lvl2pPr>
              <a:defRPr sz="2800">
                <a:solidFill>
                  <a:schemeClr val="tx2"/>
                </a:solidFill>
              </a:defRPr>
            </a:lvl2pPr>
            <a:lvl3pPr>
              <a:defRPr sz="2400">
                <a:solidFill>
                  <a:schemeClr val="tx2"/>
                </a:solidFill>
              </a:defRPr>
            </a:lvl3pPr>
            <a:lvl4pPr>
              <a:defRPr sz="20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C24D6E-5928-F74B-8187-663B9066E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594D-27B3-4C43-B249-8A79AEA2A70E}" type="datetimeFigureOut">
              <a:rPr lang="en-US" smtClean="0"/>
              <a:t>8/14/18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5B855C-6743-E945-A627-C6CC0BF1D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0090C7-8A37-A64E-A382-84C00415A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BC64182C-8E81-B348-8F69-357FF2B87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0" y="1524000"/>
            <a:ext cx="3283437" cy="13970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E4C0FC1B-258B-F449-ACD9-C646EFD30D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89000" y="3089275"/>
            <a:ext cx="3286125" cy="29749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35530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2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153239-2B46-6140-80C0-0B7BAF86F0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9001" y="3094038"/>
            <a:ext cx="10410824" cy="29702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 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13830F-A07B-2540-99D6-7131436E28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89000" y="6226175"/>
            <a:ext cx="1501775" cy="631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Montserrat Regular" panose="02000505000000020004" pitchFamily="2" charset="77"/>
              </a:defRPr>
            </a:lvl1pPr>
          </a:lstStyle>
          <a:p>
            <a:fld id="{6219594D-27B3-4C43-B249-8A79AEA2A70E}" type="datetimeFigureOut">
              <a:rPr lang="en-US" smtClean="0"/>
              <a:pPr/>
              <a:t>8/14/18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86110B-22BB-CC4F-82A2-8B61BB9C98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70175" y="6226175"/>
            <a:ext cx="7737475" cy="631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Montserrat Regular" panose="02000505000000020004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A86C46-60A6-F141-9013-9EB2EE3CEF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87050" y="6226175"/>
            <a:ext cx="612775" cy="631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Montserrat Regular" panose="02000505000000020004" pitchFamily="2" charset="77"/>
              </a:defRPr>
            </a:lvl1pPr>
          </a:lstStyle>
          <a:p>
            <a:fld id="{FB1083F1-5FA9-0B47-AEEA-351267D53B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Placeholder 6">
            <a:extLst>
              <a:ext uri="{FF2B5EF4-FFF2-40B4-BE49-F238E27FC236}">
                <a16:creationId xmlns:a16="http://schemas.microsoft.com/office/drawing/2014/main" id="{5BAE4F25-5D1B-3146-BE6C-65ABED35C5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999" y="1524000"/>
            <a:ext cx="10410826" cy="1397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35752B6-4980-6149-BC48-3B3737214AEE}"/>
              </a:ext>
            </a:extLst>
          </p:cNvPr>
          <p:cNvPicPr>
            <a:picLocks noChangeAspect="1"/>
          </p:cNvPicPr>
          <p:nvPr userDrawn="1"/>
        </p:nvPicPr>
        <p:blipFill>
          <a:blip r:embed="rId22"/>
          <a:stretch>
            <a:fillRect/>
          </a:stretch>
        </p:blipFill>
        <p:spPr>
          <a:xfrm>
            <a:off x="286431" y="-44015"/>
            <a:ext cx="3733800" cy="124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9852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8" r:id="rId12"/>
    <p:sldLayoutId id="2147483729" r:id="rId13"/>
    <p:sldLayoutId id="2147483730" r:id="rId14"/>
    <p:sldLayoutId id="2147483731" r:id="rId15"/>
    <p:sldLayoutId id="2147483732" r:id="rId16"/>
    <p:sldLayoutId id="2147483733" r:id="rId17"/>
    <p:sldLayoutId id="2147483734" r:id="rId18"/>
    <p:sldLayoutId id="2147483716" r:id="rId1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i="0" kern="1200" spc="-200" baseline="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 baseline="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751">
          <p15:clr>
            <a:srgbClr val="F26B43"/>
          </p15:clr>
        </p15:guide>
        <p15:guide id="2" pos="3366">
          <p15:clr>
            <a:srgbClr val="F26B43"/>
          </p15:clr>
        </p15:guide>
        <p15:guide id="3" pos="3190">
          <p15:clr>
            <a:srgbClr val="F26B43"/>
          </p15:clr>
        </p15:guide>
        <p15:guide id="4" pos="2805">
          <p15:clr>
            <a:srgbClr val="F26B43"/>
          </p15:clr>
        </p15:guide>
        <p15:guide id="5" pos="2630">
          <p15:clr>
            <a:srgbClr val="F26B43"/>
          </p15:clr>
        </p15:guide>
        <p15:guide id="6" pos="2244">
          <p15:clr>
            <a:srgbClr val="F26B43"/>
          </p15:clr>
        </p15:guide>
        <p15:guide id="7" pos="2068">
          <p15:clr>
            <a:srgbClr val="F26B43"/>
          </p15:clr>
        </p15:guide>
        <p15:guide id="8" pos="1682">
          <p15:clr>
            <a:srgbClr val="F26B43"/>
          </p15:clr>
        </p15:guide>
        <p15:guide id="9" pos="1506">
          <p15:clr>
            <a:srgbClr val="F26B43"/>
          </p15:clr>
        </p15:guide>
        <p15:guide id="10" pos="1120">
          <p15:clr>
            <a:srgbClr val="F26B43"/>
          </p15:clr>
        </p15:guide>
        <p15:guide id="11" pos="946">
          <p15:clr>
            <a:srgbClr val="F26B43"/>
          </p15:clr>
        </p15:guide>
        <p15:guide id="12" pos="560">
          <p15:clr>
            <a:srgbClr val="F26B43"/>
          </p15:clr>
        </p15:guide>
        <p15:guide id="13" pos="384">
          <p15:clr>
            <a:srgbClr val="F26B43"/>
          </p15:clr>
        </p15:guide>
        <p15:guide id="14">
          <p15:clr>
            <a:srgbClr val="F26B43"/>
          </p15:clr>
        </p15:guide>
        <p15:guide id="15" pos="3926">
          <p15:clr>
            <a:srgbClr val="F26B43"/>
          </p15:clr>
        </p15:guide>
        <p15:guide id="16" pos="4312">
          <p15:clr>
            <a:srgbClr val="F26B43"/>
          </p15:clr>
        </p15:guide>
        <p15:guide id="17" pos="4488">
          <p15:clr>
            <a:srgbClr val="F26B43"/>
          </p15:clr>
        </p15:guide>
        <p15:guide id="18" pos="4874">
          <p15:clr>
            <a:srgbClr val="F26B43"/>
          </p15:clr>
        </p15:guide>
        <p15:guide id="19" pos="5050">
          <p15:clr>
            <a:srgbClr val="F26B43"/>
          </p15:clr>
        </p15:guide>
        <p15:guide id="20" pos="5434">
          <p15:clr>
            <a:srgbClr val="F26B43"/>
          </p15:clr>
        </p15:guide>
        <p15:guide id="21" pos="5610">
          <p15:clr>
            <a:srgbClr val="F26B43"/>
          </p15:clr>
        </p15:guide>
        <p15:guide id="22" pos="5996">
          <p15:clr>
            <a:srgbClr val="F26B43"/>
          </p15:clr>
        </p15:guide>
        <p15:guide id="23" pos="6172">
          <p15:clr>
            <a:srgbClr val="F26B43"/>
          </p15:clr>
        </p15:guide>
        <p15:guide id="24" pos="6556">
          <p15:clr>
            <a:srgbClr val="F26B43"/>
          </p15:clr>
        </p15:guide>
        <p15:guide id="25" pos="6732">
          <p15:clr>
            <a:srgbClr val="F26B43"/>
          </p15:clr>
        </p15:guide>
        <p15:guide id="26" pos="7118">
          <p15:clr>
            <a:srgbClr val="F26B43"/>
          </p15:clr>
        </p15:guide>
        <p15:guide id="27" pos="7294">
          <p15:clr>
            <a:srgbClr val="F26B43"/>
          </p15:clr>
        </p15:guide>
        <p15:guide id="28" pos="7678">
          <p15:clr>
            <a:srgbClr val="F26B43"/>
          </p15:clr>
        </p15:guide>
        <p15:guide id="29" orient="horz" pos="960">
          <p15:clr>
            <a:srgbClr val="F26B43"/>
          </p15:clr>
        </p15:guide>
        <p15:guide id="30" orient="horz" pos="3922">
          <p15:clr>
            <a:srgbClr val="F26B43"/>
          </p15:clr>
        </p15:guide>
        <p15:guide id="31" orient="horz" pos="1346">
          <p15:clr>
            <a:srgbClr val="F26B43"/>
          </p15:clr>
        </p15:guide>
        <p15:guide id="32" orient="horz" pos="1448">
          <p15:clr>
            <a:srgbClr val="F26B43"/>
          </p15:clr>
        </p15:guide>
        <p15:guide id="33" orient="horz" pos="1840">
          <p15:clr>
            <a:srgbClr val="F26B43"/>
          </p15:clr>
        </p15:guide>
        <p15:guide id="34" orient="horz" pos="1946">
          <p15:clr>
            <a:srgbClr val="F26B43"/>
          </p15:clr>
        </p15:guide>
        <p15:guide id="35" orient="horz" pos="2336">
          <p15:clr>
            <a:srgbClr val="F26B43"/>
          </p15:clr>
        </p15:guide>
        <p15:guide id="36" orient="horz" pos="2440">
          <p15:clr>
            <a:srgbClr val="F26B43"/>
          </p15:clr>
        </p15:guide>
        <p15:guide id="37" orient="horz" pos="2830">
          <p15:clr>
            <a:srgbClr val="F26B43"/>
          </p15:clr>
        </p15:guide>
        <p15:guide id="38" orient="horz" pos="2934">
          <p15:clr>
            <a:srgbClr val="F26B43"/>
          </p15:clr>
        </p15:guide>
        <p15:guide id="39" orient="horz" pos="3326">
          <p15:clr>
            <a:srgbClr val="F26B43"/>
          </p15:clr>
        </p15:guide>
        <p15:guide id="40" orient="horz" pos="3428">
          <p15:clr>
            <a:srgbClr val="F26B43"/>
          </p15:clr>
        </p15:guide>
        <p15:guide id="41" orient="horz" pos="382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fonts.google.com/download?family=Roboto" TargetMode="External"/><Relationship Id="rId2" Type="http://schemas.openxmlformats.org/officeDocument/2006/relationships/hyperlink" Target="https://fonts.google.com/download?family=Montserrat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F0FC65F-2C9D-214F-9934-7D81304151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9000" y="5445126"/>
            <a:ext cx="10410825" cy="1108074"/>
          </a:xfrm>
        </p:spPr>
        <p:txBody>
          <a:bodyPr>
            <a:normAutofit fontScale="77500" lnSpcReduction="20000"/>
          </a:bodyPr>
          <a:lstStyle/>
          <a:p>
            <a:r>
              <a:rPr lang="en-US" dirty="0">
                <a:solidFill>
                  <a:schemeClr val="tx2"/>
                </a:solidFill>
                <a:hlinkClick r:id="rId2"/>
              </a:rPr>
              <a:t>https://fonts.google.com/download?family=Montserrat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  <a:hlinkClick r:id="rId3"/>
              </a:rPr>
              <a:t>https://fonts.google.com/download?family=Roboto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Copy and paste into your web browser to download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D917D6AF-4DCE-0546-919C-1415E1E53768}"/>
              </a:ext>
            </a:extLst>
          </p:cNvPr>
          <p:cNvSpPr>
            <a:spLocks noGrp="1"/>
          </p:cNvSpPr>
          <p:nvPr>
            <p:ph type="subTitle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Fonts used in this document: </a:t>
            </a:r>
            <a:r>
              <a:rPr lang="en-US" dirty="0">
                <a:solidFill>
                  <a:schemeClr val="accent3"/>
                </a:solidFill>
              </a:rPr>
              <a:t>Montserrat (Headlines), Roboto (Body)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E300698-2CA1-9243-8025-730F088EE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</a:t>
            </a:r>
            <a:r>
              <a:rPr lang="en-US" dirty="0" err="1"/>
              <a:t>Powerpoint</a:t>
            </a:r>
            <a:r>
              <a:rPr lang="en-US" dirty="0"/>
              <a:t> Templates</a:t>
            </a:r>
          </a:p>
        </p:txBody>
      </p:sp>
    </p:spTree>
    <p:extLst>
      <p:ext uri="{BB962C8B-B14F-4D97-AF65-F5344CB8AC3E}">
        <p14:creationId xmlns:p14="http://schemas.microsoft.com/office/powerpoint/2010/main" val="3136404064"/>
      </p:ext>
    </p:extLst>
  </p:cSld>
  <p:clrMapOvr>
    <a:masterClrMapping/>
  </p:clrMapOvr>
</p:sld>
</file>

<file path=ppt/theme/theme1.xml><?xml version="1.0" encoding="utf-8"?>
<a:theme xmlns:a="http://schemas.openxmlformats.org/drawingml/2006/main" name="KGI Dark Office Theme">
  <a:themeElements>
    <a:clrScheme name="KGI Branded Dark">
      <a:dk1>
        <a:srgbClr val="333333"/>
      </a:dk1>
      <a:lt1>
        <a:srgbClr val="FFFFFF"/>
      </a:lt1>
      <a:dk2>
        <a:srgbClr val="7F7F7F"/>
      </a:dk2>
      <a:lt2>
        <a:srgbClr val="F7F7F7"/>
      </a:lt2>
      <a:accent1>
        <a:srgbClr val="12273A"/>
      </a:accent1>
      <a:accent2>
        <a:srgbClr val="008CA8"/>
      </a:accent2>
      <a:accent3>
        <a:srgbClr val="D9282F"/>
      </a:accent3>
      <a:accent4>
        <a:srgbClr val="7B5F6C"/>
      </a:accent4>
      <a:accent5>
        <a:srgbClr val="E2A8AD"/>
      </a:accent5>
      <a:accent6>
        <a:srgbClr val="00696F"/>
      </a:accent6>
      <a:hlink>
        <a:srgbClr val="008CA8"/>
      </a:hlink>
      <a:folHlink>
        <a:srgbClr val="829299"/>
      </a:folHlink>
    </a:clrScheme>
    <a:fontScheme name="Montserrat-Roboto">
      <a:majorFont>
        <a:latin typeface="Montserrat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151884_Template_Screen-Display_General-Purpose_02" id="{7EAA0B4F-9544-A24F-82A4-9264092EDA84}" vid="{ED9028BF-1CF8-1546-97AD-47D913AE8B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</TotalTime>
  <Words>52</Words>
  <Application>Microsoft Macintosh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Montserrat</vt:lpstr>
      <vt:lpstr>Montserrat Regular</vt:lpstr>
      <vt:lpstr>Roboto</vt:lpstr>
      <vt:lpstr>KGI Dark Office Theme</vt:lpstr>
      <vt:lpstr>Basic Powerpoint Templates</vt:lpstr>
    </vt:vector>
  </TitlesOfParts>
  <Company/>
  <LinksUpToDate>false</LinksUpToDate>
  <SharedDoc>false</SharedDoc>
  <HyperlinksChanged>false</HyperlinksChanged>
  <AppVersion>16.0015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Powerpoint Templates</dc:title>
  <dc:creator>KC Jones</dc:creator>
  <cp:lastModifiedBy>KC Jones</cp:lastModifiedBy>
  <cp:revision>8</cp:revision>
  <dcterms:created xsi:type="dcterms:W3CDTF">2018-05-29T21:32:00Z</dcterms:created>
  <dcterms:modified xsi:type="dcterms:W3CDTF">2018-08-14T15:29:10Z</dcterms:modified>
</cp:coreProperties>
</file>