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5"/>
    <p:restoredTop sz="94667"/>
  </p:normalViewPr>
  <p:slideViewPr>
    <p:cSldViewPr snapToObjects="1">
      <p:cViewPr>
        <p:scale>
          <a:sx n="265" d="100"/>
          <a:sy n="265" d="100"/>
        </p:scale>
        <p:origin x="-8" y="-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9F5BCDA-FE03-A649-9C48-8ECD25656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10410825" cy="61912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245AFBB-1612-C34E-806B-8FAA289636A1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9000" y="4657725"/>
            <a:ext cx="10410825" cy="6223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3D1FAD9-D506-8E4E-AAE0-3A5226F97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2298699"/>
            <a:ext cx="10410825" cy="219392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282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1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037AE28B-4193-E949-9D30-136FBE800FD1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452938" y="1524000"/>
            <a:ext cx="6900863" cy="462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9F1201A-54D6-B443-BBC2-F8AF3523C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3186C392-0C2F-364D-AE9F-AA9DCC38C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802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2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8255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ption/Gallery 3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451F572B-8AEB-C043-8A96-7708A33847C1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4452938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11550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4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451F572B-8AEB-C043-8A96-7708A33847C1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4452938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C812BB29-2EFE-E54F-B9C1-907189D295D0}"/>
              </a:ext>
            </a:extLst>
          </p:cNvPr>
          <p:cNvSpPr>
            <a:spLocks noGrp="1"/>
          </p:cNvSpPr>
          <p:nvPr>
            <p:ph type="pic" idx="18"/>
          </p:nvPr>
        </p:nvSpPr>
        <p:spPr>
          <a:xfrm>
            <a:off x="8029515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77216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5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9" y="1524000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D853CCC-82B8-4844-A520-E873D328C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67A2CDC4-A5A6-7948-BB69-ACA49A757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1DBD7574-C1A1-4E49-AF7F-3F29477B0A39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6247015" y="1524000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EF783617-B888-4E43-AA80-28562A4AD5F9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4452939" y="3885236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0D25A8AD-2C62-B543-BDFD-3BB00FA9F18C}"/>
              </a:ext>
            </a:extLst>
          </p:cNvPr>
          <p:cNvSpPr>
            <a:spLocks noGrp="1"/>
          </p:cNvSpPr>
          <p:nvPr>
            <p:ph type="pic" idx="18"/>
          </p:nvPr>
        </p:nvSpPr>
        <p:spPr>
          <a:xfrm>
            <a:off x="6247015" y="3885236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A96B78D8-5619-A549-9DC9-2DCB2CC69029}"/>
              </a:ext>
            </a:extLst>
          </p:cNvPr>
          <p:cNvSpPr>
            <a:spLocks noGrp="1"/>
          </p:cNvSpPr>
          <p:nvPr>
            <p:ph type="pic" idx="19"/>
          </p:nvPr>
        </p:nvSpPr>
        <p:spPr>
          <a:xfrm>
            <a:off x="8041091" y="1547150"/>
            <a:ext cx="3258734" cy="4517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2205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8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0D928029-72C4-C040-8C68-C689EE79D527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898144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">
            <a:extLst>
              <a:ext uri="{FF2B5EF4-FFF2-40B4-BE49-F238E27FC236}">
                <a16:creationId xmlns:a16="http://schemas.microsoft.com/office/drawing/2014/main" id="{E9334C47-6F7B-DA4F-BD7A-BA5019BDE3FF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3568192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2">
            <a:extLst>
              <a:ext uri="{FF2B5EF4-FFF2-40B4-BE49-F238E27FC236}">
                <a16:creationId xmlns:a16="http://schemas.microsoft.com/office/drawing/2014/main" id="{AB7386A5-6458-704B-87BC-3BBF69903E5B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6238240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519F71F3-ACD0-8444-8C6E-720BD009CF36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8908288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66FAE44A-8AE6-5545-995E-5148A5B855AB}"/>
              </a:ext>
            </a:extLst>
          </p:cNvPr>
          <p:cNvSpPr>
            <a:spLocks noGrp="1"/>
          </p:cNvSpPr>
          <p:nvPr>
            <p:ph type="pic" idx="29"/>
          </p:nvPr>
        </p:nvSpPr>
        <p:spPr>
          <a:xfrm>
            <a:off x="892302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90859EDB-BC21-AA44-B3B0-417CD1C57988}"/>
              </a:ext>
            </a:extLst>
          </p:cNvPr>
          <p:cNvSpPr>
            <a:spLocks noGrp="1"/>
          </p:cNvSpPr>
          <p:nvPr>
            <p:ph type="pic" idx="30"/>
          </p:nvPr>
        </p:nvSpPr>
        <p:spPr>
          <a:xfrm>
            <a:off x="3562350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Picture Placeholder 2">
            <a:extLst>
              <a:ext uri="{FF2B5EF4-FFF2-40B4-BE49-F238E27FC236}">
                <a16:creationId xmlns:a16="http://schemas.microsoft.com/office/drawing/2014/main" id="{84283334-1413-6E4D-B7AA-8FDC4E5ADC5D}"/>
              </a:ext>
            </a:extLst>
          </p:cNvPr>
          <p:cNvSpPr>
            <a:spLocks noGrp="1"/>
          </p:cNvSpPr>
          <p:nvPr>
            <p:ph type="pic" idx="31"/>
          </p:nvPr>
        </p:nvSpPr>
        <p:spPr>
          <a:xfrm>
            <a:off x="6232398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Picture Placeholder 2">
            <a:extLst>
              <a:ext uri="{FF2B5EF4-FFF2-40B4-BE49-F238E27FC236}">
                <a16:creationId xmlns:a16="http://schemas.microsoft.com/office/drawing/2014/main" id="{60619252-027D-A24A-8FCB-24C531201B52}"/>
              </a:ext>
            </a:extLst>
          </p:cNvPr>
          <p:cNvSpPr>
            <a:spLocks noGrp="1"/>
          </p:cNvSpPr>
          <p:nvPr>
            <p:ph type="pic" idx="32"/>
          </p:nvPr>
        </p:nvSpPr>
        <p:spPr>
          <a:xfrm>
            <a:off x="8902446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18350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5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7" y="1524001"/>
            <a:ext cx="3284537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0D928029-72C4-C040-8C68-C689EE79D527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889000" y="1524001"/>
            <a:ext cx="3286125" cy="4540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BA2303DE-71B8-7541-8F8A-5CCE806E3F25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8015286" y="1524001"/>
            <a:ext cx="3284539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18A6B92D-D354-A54A-BA01-C7BF4578CEFA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4452937" y="3880023"/>
            <a:ext cx="3284537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3481FC6C-C2C0-EE46-910B-2EE8DF9C8DB5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8015286" y="3880023"/>
            <a:ext cx="3284539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47918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1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837FB009-6D81-6F41-93EE-484F6B610E6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89000" y="1524000"/>
            <a:ext cx="10410825" cy="4540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Date Placeholder 4">
            <a:extLst>
              <a:ext uri="{FF2B5EF4-FFF2-40B4-BE49-F238E27FC236}">
                <a16:creationId xmlns:a16="http://schemas.microsoft.com/office/drawing/2014/main" id="{3072C48D-252A-A146-B24F-B0DC90B7B2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9000" y="6226175"/>
            <a:ext cx="1501775" cy="631825"/>
          </a:xfrm>
        </p:spPr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32BB89D1-667C-C246-B7E4-E7A01F2B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70175" y="6226175"/>
            <a:ext cx="7737475" cy="6318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7F95D9CB-015E-984E-8567-7068A600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87050" y="6226175"/>
            <a:ext cx="612775" cy="631825"/>
          </a:xfrm>
        </p:spPr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8674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1up/Full Sc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837FB009-6D81-6F41-93EE-484F6B610E6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1253068"/>
            <a:ext cx="12192001" cy="56049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022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7EC192-78F2-344D-9D39-1CF933C5A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3CCDCF-4781-A74A-BCAE-9DF41D9AB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A8E2E-3C4C-B749-812E-E3C63A624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7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6F67F-F70B-124B-9906-BB458EB72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2298699"/>
            <a:ext cx="10410825" cy="219392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62D7E46-2149-C24A-83B4-E78BBB004B9D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8999" y="4657725"/>
            <a:ext cx="10410826" cy="6223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302A29E-9150-5745-9DD4-56B844425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10410825" cy="61912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6611E2F9-7A81-D14E-99BE-5D44B7FDD64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8999" y="1606395"/>
            <a:ext cx="10410825" cy="533400"/>
          </a:xfrm>
        </p:spPr>
        <p:txBody>
          <a:bodyPr>
            <a:normAutofit/>
          </a:bodyPr>
          <a:lstStyle>
            <a:lvl1pPr marL="0" indent="0">
              <a:buNone/>
              <a:defRPr sz="2400" spc="-15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Section 01</a:t>
            </a:r>
          </a:p>
        </p:txBody>
      </p:sp>
    </p:spTree>
    <p:extLst>
      <p:ext uri="{BB962C8B-B14F-4D97-AF65-F5344CB8AC3E}">
        <p14:creationId xmlns:p14="http://schemas.microsoft.com/office/powerpoint/2010/main" val="221080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4C2F87-0304-C140-A7E2-095C4925A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2C87A3-454A-7F41-B580-16D05501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4593E-4E2B-9146-8BED-FEDE1149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8A24B1A-F33D-EC4A-BD0E-25FD6E8E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061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1 Colum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0" y="3089276"/>
            <a:ext cx="10410825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3DBC613-66E3-B84B-8961-91FD4257E5AD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89000" y="3876676"/>
            <a:ext cx="10410825" cy="218757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Single Column Layout</a:t>
            </a:r>
          </a:p>
        </p:txBody>
      </p:sp>
    </p:spTree>
    <p:extLst>
      <p:ext uri="{BB962C8B-B14F-4D97-AF65-F5344CB8AC3E}">
        <p14:creationId xmlns:p14="http://schemas.microsoft.com/office/powerpoint/2010/main" val="373129858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2 Colum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0" y="3089276"/>
            <a:ext cx="10410825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89000" y="3876677"/>
            <a:ext cx="10410825" cy="2187574"/>
          </a:xfrm>
        </p:spPr>
        <p:txBody>
          <a:bodyPr numCol="2" spcCol="365760">
            <a:norm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Two Column Layout</a:t>
            </a:r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279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/Subtitle/Text 3 Colum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0" y="3089276"/>
            <a:ext cx="10410825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89000" y="3876677"/>
            <a:ext cx="10410825" cy="2187574"/>
          </a:xfrm>
        </p:spPr>
        <p:txBody>
          <a:bodyPr wrap="none" numCol="3" spcCol="365760">
            <a:norm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Three Column Layout</a:t>
            </a:r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606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Content 1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C5BC3-8E3E-504C-9A61-FB9B3D033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0" y="3089275"/>
            <a:ext cx="10410825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CF961-978D-4041-AF6F-C9D46CF73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289B9-94D7-B640-A22B-B4AA27CE7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E1427-4312-B041-959B-BCEB1F5EF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DB764ACB-5703-0A4E-B01E-B7B182780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91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Content 2u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184A8-9BB3-034C-8EAF-BF4877B8FC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9000" y="3089275"/>
            <a:ext cx="5065713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DD302-A479-D446-AC48-9669D670F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2524" y="3089275"/>
            <a:ext cx="5067301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BD02D-13EF-7047-9A13-6794238ED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78348-21B0-9445-88E6-3592D671C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B5E81-3BF2-5442-8BCD-FD9D3ECE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6">
            <a:extLst>
              <a:ext uri="{FF2B5EF4-FFF2-40B4-BE49-F238E27FC236}">
                <a16:creationId xmlns:a16="http://schemas.microsoft.com/office/drawing/2014/main" id="{E23A2747-8B63-C54A-87AA-508BC1703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47853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D14A7-491E-8345-A67C-770054EC4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8" y="1524001"/>
            <a:ext cx="6846887" cy="4540249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24D6E-5928-F74B-8187-663B9066E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8/14/18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B855C-6743-E945-A627-C6CC0BF1D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090C7-8A37-A64E-A382-84C00415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C64182C-8E81-B348-8F69-357FF2B87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4C0FC1B-258B-F449-ACD9-C646EFD30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553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53239-2B46-6140-80C0-0B7BAF86F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1" y="3094038"/>
            <a:ext cx="10410824" cy="2970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3830F-A07B-2540-99D6-7131436E2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9000" y="6226175"/>
            <a:ext cx="15017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Montserrat Regular" panose="02000505000000020004" pitchFamily="2" charset="77"/>
              </a:defRPr>
            </a:lvl1pPr>
          </a:lstStyle>
          <a:p>
            <a:fld id="{6219594D-27B3-4C43-B249-8A79AEA2A70E}" type="datetimeFigureOut">
              <a:rPr lang="en-US" smtClean="0"/>
              <a:pPr/>
              <a:t>8/14/18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6110B-22BB-CC4F-82A2-8B61BB9C9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70175" y="6226175"/>
            <a:ext cx="77374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Montserrat Regular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86C46-60A6-F141-9013-9EB2EE3CE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7050" y="6226175"/>
            <a:ext cx="6127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Montserrat Regular" panose="02000505000000020004" pitchFamily="2" charset="77"/>
              </a:defRPr>
            </a:lvl1pPr>
          </a:lstStyle>
          <a:p>
            <a:fld id="{FB1083F1-5FA9-0B47-AEEA-351267D53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5BAE4F25-5D1B-3146-BE6C-65ABED35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999" y="1524000"/>
            <a:ext cx="10410826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C3BE213-1699-EB42-A850-4D66702C5B30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287153" y="-38501"/>
            <a:ext cx="3708400" cy="123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85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16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i="0" kern="1200" spc="-20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751">
          <p15:clr>
            <a:srgbClr val="F26B43"/>
          </p15:clr>
        </p15:guide>
        <p15:guide id="2" pos="3366">
          <p15:clr>
            <a:srgbClr val="F26B43"/>
          </p15:clr>
        </p15:guide>
        <p15:guide id="3" pos="3190">
          <p15:clr>
            <a:srgbClr val="F26B43"/>
          </p15:clr>
        </p15:guide>
        <p15:guide id="4" pos="2805">
          <p15:clr>
            <a:srgbClr val="F26B43"/>
          </p15:clr>
        </p15:guide>
        <p15:guide id="5" pos="2630">
          <p15:clr>
            <a:srgbClr val="F26B43"/>
          </p15:clr>
        </p15:guide>
        <p15:guide id="6" pos="2244">
          <p15:clr>
            <a:srgbClr val="F26B43"/>
          </p15:clr>
        </p15:guide>
        <p15:guide id="7" pos="2068">
          <p15:clr>
            <a:srgbClr val="F26B43"/>
          </p15:clr>
        </p15:guide>
        <p15:guide id="8" pos="1682">
          <p15:clr>
            <a:srgbClr val="F26B43"/>
          </p15:clr>
        </p15:guide>
        <p15:guide id="9" pos="1506">
          <p15:clr>
            <a:srgbClr val="F26B43"/>
          </p15:clr>
        </p15:guide>
        <p15:guide id="10" pos="1120">
          <p15:clr>
            <a:srgbClr val="F26B43"/>
          </p15:clr>
        </p15:guide>
        <p15:guide id="11" pos="946">
          <p15:clr>
            <a:srgbClr val="F26B43"/>
          </p15:clr>
        </p15:guide>
        <p15:guide id="12" pos="560">
          <p15:clr>
            <a:srgbClr val="F26B43"/>
          </p15:clr>
        </p15:guide>
        <p15:guide id="13" pos="384">
          <p15:clr>
            <a:srgbClr val="F26B43"/>
          </p15:clr>
        </p15:guide>
        <p15:guide id="14">
          <p15:clr>
            <a:srgbClr val="F26B43"/>
          </p15:clr>
        </p15:guide>
        <p15:guide id="15" pos="3926">
          <p15:clr>
            <a:srgbClr val="F26B43"/>
          </p15:clr>
        </p15:guide>
        <p15:guide id="16" pos="4312">
          <p15:clr>
            <a:srgbClr val="F26B43"/>
          </p15:clr>
        </p15:guide>
        <p15:guide id="17" pos="4488">
          <p15:clr>
            <a:srgbClr val="F26B43"/>
          </p15:clr>
        </p15:guide>
        <p15:guide id="18" pos="4874">
          <p15:clr>
            <a:srgbClr val="F26B43"/>
          </p15:clr>
        </p15:guide>
        <p15:guide id="19" pos="5050">
          <p15:clr>
            <a:srgbClr val="F26B43"/>
          </p15:clr>
        </p15:guide>
        <p15:guide id="20" pos="5434">
          <p15:clr>
            <a:srgbClr val="F26B43"/>
          </p15:clr>
        </p15:guide>
        <p15:guide id="21" pos="5610">
          <p15:clr>
            <a:srgbClr val="F26B43"/>
          </p15:clr>
        </p15:guide>
        <p15:guide id="22" pos="5996">
          <p15:clr>
            <a:srgbClr val="F26B43"/>
          </p15:clr>
        </p15:guide>
        <p15:guide id="23" pos="6172">
          <p15:clr>
            <a:srgbClr val="F26B43"/>
          </p15:clr>
        </p15:guide>
        <p15:guide id="24" pos="6556">
          <p15:clr>
            <a:srgbClr val="F26B43"/>
          </p15:clr>
        </p15:guide>
        <p15:guide id="25" pos="6732">
          <p15:clr>
            <a:srgbClr val="F26B43"/>
          </p15:clr>
        </p15:guide>
        <p15:guide id="26" pos="7118">
          <p15:clr>
            <a:srgbClr val="F26B43"/>
          </p15:clr>
        </p15:guide>
        <p15:guide id="27" pos="7294">
          <p15:clr>
            <a:srgbClr val="F26B43"/>
          </p15:clr>
        </p15:guide>
        <p15:guide id="28" pos="7678">
          <p15:clr>
            <a:srgbClr val="F26B43"/>
          </p15:clr>
        </p15:guide>
        <p15:guide id="29" orient="horz" pos="960">
          <p15:clr>
            <a:srgbClr val="F26B43"/>
          </p15:clr>
        </p15:guide>
        <p15:guide id="30" orient="horz" pos="3922">
          <p15:clr>
            <a:srgbClr val="F26B43"/>
          </p15:clr>
        </p15:guide>
        <p15:guide id="31" orient="horz" pos="1346">
          <p15:clr>
            <a:srgbClr val="F26B43"/>
          </p15:clr>
        </p15:guide>
        <p15:guide id="32" orient="horz" pos="1448">
          <p15:clr>
            <a:srgbClr val="F26B43"/>
          </p15:clr>
        </p15:guide>
        <p15:guide id="33" orient="horz" pos="1840">
          <p15:clr>
            <a:srgbClr val="F26B43"/>
          </p15:clr>
        </p15:guide>
        <p15:guide id="34" orient="horz" pos="1946">
          <p15:clr>
            <a:srgbClr val="F26B43"/>
          </p15:clr>
        </p15:guide>
        <p15:guide id="35" orient="horz" pos="2336">
          <p15:clr>
            <a:srgbClr val="F26B43"/>
          </p15:clr>
        </p15:guide>
        <p15:guide id="36" orient="horz" pos="2440">
          <p15:clr>
            <a:srgbClr val="F26B43"/>
          </p15:clr>
        </p15:guide>
        <p15:guide id="37" orient="horz" pos="2830">
          <p15:clr>
            <a:srgbClr val="F26B43"/>
          </p15:clr>
        </p15:guide>
        <p15:guide id="38" orient="horz" pos="2934">
          <p15:clr>
            <a:srgbClr val="F26B43"/>
          </p15:clr>
        </p15:guide>
        <p15:guide id="39" orient="horz" pos="3326">
          <p15:clr>
            <a:srgbClr val="F26B43"/>
          </p15:clr>
        </p15:guide>
        <p15:guide id="40" orient="horz" pos="3428">
          <p15:clr>
            <a:srgbClr val="F26B43"/>
          </p15:clr>
        </p15:guide>
        <p15:guide id="41" orient="horz" pos="38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download?family=Roboto" TargetMode="External"/><Relationship Id="rId2" Type="http://schemas.openxmlformats.org/officeDocument/2006/relationships/hyperlink" Target="https://fonts.google.com/download?family=Montserra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0FC65F-2C9D-214F-9934-7D8130415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10410825" cy="1108074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tx2"/>
                </a:solidFill>
                <a:hlinkClick r:id="rId2"/>
              </a:rPr>
              <a:t>https://fonts.google.com/download?family=Montserrat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hlinkClick r:id="rId3"/>
              </a:rPr>
              <a:t>https://fonts.google.com/download?family=Roboto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Copy and paste into your web browser to download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917D6AF-4DCE-0546-919C-1415E1E53768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Fonts used in this document: </a:t>
            </a:r>
            <a:r>
              <a:rPr lang="en-US" dirty="0">
                <a:solidFill>
                  <a:schemeClr val="accent3"/>
                </a:solidFill>
              </a:rPr>
              <a:t>Montserrat (Headlines), Roboto (Body)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300698-2CA1-9243-8025-730F088EE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</a:t>
            </a:r>
            <a:r>
              <a:rPr lang="en-US" dirty="0" err="1"/>
              <a:t>Powerpoint</a:t>
            </a:r>
            <a:r>
              <a:rPr lang="en-US" dirty="0"/>
              <a:t> Templates</a:t>
            </a:r>
          </a:p>
        </p:txBody>
      </p:sp>
    </p:spTree>
    <p:extLst>
      <p:ext uri="{BB962C8B-B14F-4D97-AF65-F5344CB8AC3E}">
        <p14:creationId xmlns:p14="http://schemas.microsoft.com/office/powerpoint/2010/main" val="3136404064"/>
      </p:ext>
    </p:extLst>
  </p:cSld>
  <p:clrMapOvr>
    <a:masterClrMapping/>
  </p:clrMapOvr>
</p:sld>
</file>

<file path=ppt/theme/theme1.xml><?xml version="1.0" encoding="utf-8"?>
<a:theme xmlns:a="http://schemas.openxmlformats.org/drawingml/2006/main" name="KGI Dark Office Theme">
  <a:themeElements>
    <a:clrScheme name="KGI Branded Dark">
      <a:dk1>
        <a:srgbClr val="333333"/>
      </a:dk1>
      <a:lt1>
        <a:srgbClr val="FFFFFF"/>
      </a:lt1>
      <a:dk2>
        <a:srgbClr val="7F7F7F"/>
      </a:dk2>
      <a:lt2>
        <a:srgbClr val="F7F7F7"/>
      </a:lt2>
      <a:accent1>
        <a:srgbClr val="12273A"/>
      </a:accent1>
      <a:accent2>
        <a:srgbClr val="008CA8"/>
      </a:accent2>
      <a:accent3>
        <a:srgbClr val="D9282F"/>
      </a:accent3>
      <a:accent4>
        <a:srgbClr val="7B5F6C"/>
      </a:accent4>
      <a:accent5>
        <a:srgbClr val="E2A8AD"/>
      </a:accent5>
      <a:accent6>
        <a:srgbClr val="00696F"/>
      </a:accent6>
      <a:hlink>
        <a:srgbClr val="008CA8"/>
      </a:hlink>
      <a:folHlink>
        <a:srgbClr val="829299"/>
      </a:folHlink>
    </a:clrScheme>
    <a:fontScheme name="Montserrat-Roboto">
      <a:majorFont>
        <a:latin typeface="Montserra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51884_Template_Screen-Display_General-Purpose_02" id="{7EAA0B4F-9544-A24F-82A4-9264092EDA84}" vid="{ED9028BF-1CF8-1546-97AD-47D913AE8B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52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Montserrat</vt:lpstr>
      <vt:lpstr>Montserrat Regular</vt:lpstr>
      <vt:lpstr>Roboto</vt:lpstr>
      <vt:lpstr>KGI Dark Office Theme</vt:lpstr>
      <vt:lpstr>Basic Powerpoint Templates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Powerpoint Templates</dc:title>
  <dc:creator>KC Jones</dc:creator>
  <cp:lastModifiedBy>KC Jones</cp:lastModifiedBy>
  <cp:revision>11</cp:revision>
  <dcterms:created xsi:type="dcterms:W3CDTF">2018-05-29T21:32:00Z</dcterms:created>
  <dcterms:modified xsi:type="dcterms:W3CDTF">2018-08-14T15:32:01Z</dcterms:modified>
</cp:coreProperties>
</file>