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71" r:id="rId1"/>
  </p:sldMasterIdLst>
  <p:notesMasterIdLst>
    <p:notesMasterId r:id="rId13"/>
  </p:notesMasterIdLst>
  <p:handoutMasterIdLst>
    <p:handoutMasterId r:id="rId14"/>
  </p:handoutMasterIdLst>
  <p:sldIdLst>
    <p:sldId id="257" r:id="rId2"/>
    <p:sldId id="289" r:id="rId3"/>
    <p:sldId id="302" r:id="rId4"/>
    <p:sldId id="301" r:id="rId5"/>
    <p:sldId id="303" r:id="rId6"/>
    <p:sldId id="304" r:id="rId7"/>
    <p:sldId id="305" r:id="rId8"/>
    <p:sldId id="306" r:id="rId9"/>
    <p:sldId id="280" r:id="rId10"/>
    <p:sldId id="307" r:id="rId11"/>
    <p:sldId id="276" r:id="rId12"/>
  </p:sldIdLst>
  <p:sldSz cx="12192000" cy="6858000"/>
  <p:notesSz cx="7010400" cy="9296400"/>
  <p:embeddedFontLst>
    <p:embeddedFont>
      <p:font typeface="Montserrat" panose="02000505000000020004" pitchFamily="2"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Georgia" panose="02040502050405020303" pitchFamily="18" charset="0"/>
      <p:regular r:id="rId23"/>
      <p:bold r:id="rId24"/>
      <p:italic r:id="rId25"/>
      <p:boldItalic r:id="rId26"/>
    </p:embeddedFont>
    <p:embeddedFont>
      <p:font typeface="Arial" panose="020B0604020202020204" pitchFamily="34" charset="0"/>
      <p:regular r:id="rId27"/>
      <p:bold r:id="rId28"/>
      <p:italic r:id="rId29"/>
      <p:boldItalic r:id="rId30"/>
    </p:embeddedFont>
    <p:embeddedFont>
      <p:font typeface="Montserrat Regular" panose="00000500000000000000" pitchFamily="2"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8088" autoAdjust="0"/>
  </p:normalViewPr>
  <p:slideViewPr>
    <p:cSldViewPr snapToObjects="1">
      <p:cViewPr varScale="1">
        <p:scale>
          <a:sx n="64" d="100"/>
          <a:sy n="64" d="100"/>
        </p:scale>
        <p:origin x="9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713A95A-8C3B-4BB4-9575-0D464ED7F837}" type="datetimeFigureOut">
              <a:rPr lang="en-US" smtClean="0"/>
              <a:t>5/23/2021</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C8BD80C-7CF3-4F50-BEE9-60E0B45BC645}" type="slidenum">
              <a:rPr lang="en-US" smtClean="0"/>
              <a:t>‹#›</a:t>
            </a:fld>
            <a:endParaRPr lang="en-US" dirty="0"/>
          </a:p>
        </p:txBody>
      </p:sp>
    </p:spTree>
    <p:extLst>
      <p:ext uri="{BB962C8B-B14F-4D97-AF65-F5344CB8AC3E}">
        <p14:creationId xmlns:p14="http://schemas.microsoft.com/office/powerpoint/2010/main" val="1497245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5BBD31-5366-4974-B510-0FF0AE9EAF2F}" type="datetimeFigureOut">
              <a:rPr lang="en-US" smtClean="0"/>
              <a:t>5/23/2021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7E3A20-B2C8-4539-B8AC-E7FF6DB87C3C}" type="slidenum">
              <a:rPr lang="en-US" smtClean="0"/>
              <a:t>‹#›</a:t>
            </a:fld>
            <a:endParaRPr lang="en-US" dirty="0"/>
          </a:p>
        </p:txBody>
      </p:sp>
    </p:spTree>
    <p:extLst>
      <p:ext uri="{BB962C8B-B14F-4D97-AF65-F5344CB8AC3E}">
        <p14:creationId xmlns:p14="http://schemas.microsoft.com/office/powerpoint/2010/main" val="100331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C27694-CD8F-D242-A253-810A6A9BF57B}"/>
              </a:ext>
            </a:extLst>
          </p:cNvPr>
          <p:cNvSpPr>
            <a:spLocks noGrp="1"/>
          </p:cNvSpPr>
          <p:nvPr>
            <p:ph type="dt" sz="half" idx="10"/>
          </p:nvPr>
        </p:nvSpPr>
        <p:spPr/>
        <p:txBody>
          <a:bodyPr/>
          <a:lstStyle/>
          <a:p>
            <a:fld id="{6219594D-27B3-4C43-B249-8A79AEA2A70E}" type="datetimeFigureOut">
              <a:rPr lang="en-US" smtClean="0"/>
              <a:t>5/23/2021</a:t>
            </a:fld>
            <a:endParaRPr lang="en-US" dirty="0"/>
          </a:p>
        </p:txBody>
      </p:sp>
      <p:sp>
        <p:nvSpPr>
          <p:cNvPr id="5" name="Footer Placeholder 4">
            <a:extLst>
              <a:ext uri="{FF2B5EF4-FFF2-40B4-BE49-F238E27FC236}">
                <a16:creationId xmlns:a16="http://schemas.microsoft.com/office/drawing/2014/main" id="{99BA64B5-D93D-C04E-9098-7120E8DAC2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DC5C98-B11F-F34E-A7CA-674430FBAB0A}"/>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9" name="Title 1">
            <a:extLst>
              <a:ext uri="{FF2B5EF4-FFF2-40B4-BE49-F238E27FC236}">
                <a16:creationId xmlns:a16="http://schemas.microsoft.com/office/drawing/2014/main" id="{93D1FAD9-D506-8E4E-AAE0-3A5226F9764B}"/>
              </a:ext>
            </a:extLst>
          </p:cNvPr>
          <p:cNvSpPr>
            <a:spLocks noGrp="1"/>
          </p:cNvSpPr>
          <p:nvPr>
            <p:ph type="title"/>
          </p:nvPr>
        </p:nvSpPr>
        <p:spPr>
          <a:xfrm>
            <a:off x="889001" y="2298699"/>
            <a:ext cx="8629649" cy="2193925"/>
          </a:xfrm>
          <a:prstGeom prst="rect">
            <a:avLst/>
          </a:prstGeom>
        </p:spPr>
        <p:txBody>
          <a:bodyPr anchor="b"/>
          <a:lstStyle>
            <a:lvl1pPr>
              <a:defRPr sz="6000"/>
            </a:lvl1pPr>
          </a:lstStyle>
          <a:p>
            <a:r>
              <a:rPr lang="en-US" smtClean="0"/>
              <a:t>Click to edit Master title style</a:t>
            </a:r>
            <a:endParaRPr lang="en-US" dirty="0"/>
          </a:p>
        </p:txBody>
      </p:sp>
      <p:sp>
        <p:nvSpPr>
          <p:cNvPr id="8" name="Subtitle 2">
            <a:extLst>
              <a:ext uri="{FF2B5EF4-FFF2-40B4-BE49-F238E27FC236}">
                <a16:creationId xmlns:a16="http://schemas.microsoft.com/office/drawing/2014/main" id="{C245AFBB-1612-C34E-806B-8FAA289636A1}"/>
              </a:ext>
            </a:extLst>
          </p:cNvPr>
          <p:cNvSpPr>
            <a:spLocks noGrp="1"/>
          </p:cNvSpPr>
          <p:nvPr>
            <p:ph type="subTitle" idx="13"/>
          </p:nvPr>
        </p:nvSpPr>
        <p:spPr>
          <a:xfrm>
            <a:off x="889001" y="4657725"/>
            <a:ext cx="8629650" cy="6223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Text Placeholder 2">
            <a:extLst>
              <a:ext uri="{FF2B5EF4-FFF2-40B4-BE49-F238E27FC236}">
                <a16:creationId xmlns:a16="http://schemas.microsoft.com/office/drawing/2014/main" id="{B9F5BCDA-FE03-A649-9C48-8ECD256565D9}"/>
              </a:ext>
            </a:extLst>
          </p:cNvPr>
          <p:cNvSpPr>
            <a:spLocks noGrp="1"/>
          </p:cNvSpPr>
          <p:nvPr>
            <p:ph type="body" idx="1"/>
          </p:nvPr>
        </p:nvSpPr>
        <p:spPr>
          <a:xfrm>
            <a:off x="889001" y="5445126"/>
            <a:ext cx="8629650" cy="619124"/>
          </a:xfrm>
        </p:spPr>
        <p:txBody>
          <a:bodyPr>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98648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ption/Gallery 1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5/23/2021</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0" name="Picture Placeholder 2">
            <a:extLst>
              <a:ext uri="{FF2B5EF4-FFF2-40B4-BE49-F238E27FC236}">
                <a16:creationId xmlns:a16="http://schemas.microsoft.com/office/drawing/2014/main" id="{037AE28B-4193-E949-9D30-136FBE800FD1}"/>
              </a:ext>
            </a:extLst>
          </p:cNvPr>
          <p:cNvSpPr>
            <a:spLocks noGrp="1"/>
          </p:cNvSpPr>
          <p:nvPr>
            <p:ph type="pic" idx="13"/>
          </p:nvPr>
        </p:nvSpPr>
        <p:spPr>
          <a:xfrm>
            <a:off x="4452938" y="1524000"/>
            <a:ext cx="6900863" cy="4622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3" name="Title 1">
            <a:extLst>
              <a:ext uri="{FF2B5EF4-FFF2-40B4-BE49-F238E27FC236}">
                <a16:creationId xmlns:a16="http://schemas.microsoft.com/office/drawing/2014/main" id="{A9F1201A-54D6-B443-BBC2-F8AF3523CEB6}"/>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14" name="Text Placeholder 3">
            <a:extLst>
              <a:ext uri="{FF2B5EF4-FFF2-40B4-BE49-F238E27FC236}">
                <a16:creationId xmlns:a16="http://schemas.microsoft.com/office/drawing/2014/main" id="{3186C392-0C2F-364D-AE9F-AA9DCC38CD0A}"/>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72982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ption/Gallery 2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5/23/2021</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8" y="1524966"/>
            <a:ext cx="3284536" cy="45392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itle 1">
            <a:extLst>
              <a:ext uri="{FF2B5EF4-FFF2-40B4-BE49-F238E27FC236}">
                <a16:creationId xmlns:a16="http://schemas.microsoft.com/office/drawing/2014/main" id="{A8BDAA64-D78A-7949-BD38-702AD7569658}"/>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73C5F087-10FD-A24F-87A2-BA6B30EAB769}"/>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1" name="Picture Placeholder 2">
            <a:extLst>
              <a:ext uri="{FF2B5EF4-FFF2-40B4-BE49-F238E27FC236}">
                <a16:creationId xmlns:a16="http://schemas.microsoft.com/office/drawing/2014/main" id="{B4D2B62E-9694-3449-B249-F03EDE71935D}"/>
              </a:ext>
            </a:extLst>
          </p:cNvPr>
          <p:cNvSpPr>
            <a:spLocks noGrp="1"/>
          </p:cNvSpPr>
          <p:nvPr>
            <p:ph type="pic" idx="17"/>
          </p:nvPr>
        </p:nvSpPr>
        <p:spPr>
          <a:xfrm>
            <a:off x="8029515" y="1524966"/>
            <a:ext cx="3284536" cy="45392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1267568443"/>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aption/Gallery 3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5/23/2021</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8" y="1524966"/>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itle 1">
            <a:extLst>
              <a:ext uri="{FF2B5EF4-FFF2-40B4-BE49-F238E27FC236}">
                <a16:creationId xmlns:a16="http://schemas.microsoft.com/office/drawing/2014/main" id="{A8BDAA64-D78A-7949-BD38-702AD7569658}"/>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73C5F087-10FD-A24F-87A2-BA6B30EAB769}"/>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0" name="Picture Placeholder 2">
            <a:extLst>
              <a:ext uri="{FF2B5EF4-FFF2-40B4-BE49-F238E27FC236}">
                <a16:creationId xmlns:a16="http://schemas.microsoft.com/office/drawing/2014/main" id="{451F572B-8AEB-C043-8A96-7708A33847C1}"/>
              </a:ext>
            </a:extLst>
          </p:cNvPr>
          <p:cNvSpPr>
            <a:spLocks noGrp="1"/>
          </p:cNvSpPr>
          <p:nvPr>
            <p:ph type="pic" idx="16"/>
          </p:nvPr>
        </p:nvSpPr>
        <p:spPr>
          <a:xfrm>
            <a:off x="4452938" y="3886201"/>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1" name="Picture Placeholder 2">
            <a:extLst>
              <a:ext uri="{FF2B5EF4-FFF2-40B4-BE49-F238E27FC236}">
                <a16:creationId xmlns:a16="http://schemas.microsoft.com/office/drawing/2014/main" id="{B4D2B62E-9694-3449-B249-F03EDE71935D}"/>
              </a:ext>
            </a:extLst>
          </p:cNvPr>
          <p:cNvSpPr>
            <a:spLocks noGrp="1"/>
          </p:cNvSpPr>
          <p:nvPr>
            <p:ph type="pic" idx="17"/>
          </p:nvPr>
        </p:nvSpPr>
        <p:spPr>
          <a:xfrm>
            <a:off x="8029515" y="1524966"/>
            <a:ext cx="3284536" cy="45392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2061807047"/>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ption/Gallery 4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5/23/2021</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8" y="1524966"/>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itle 1">
            <a:extLst>
              <a:ext uri="{FF2B5EF4-FFF2-40B4-BE49-F238E27FC236}">
                <a16:creationId xmlns:a16="http://schemas.microsoft.com/office/drawing/2014/main" id="{A8BDAA64-D78A-7949-BD38-702AD7569658}"/>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73C5F087-10FD-A24F-87A2-BA6B30EAB769}"/>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0" name="Picture Placeholder 2">
            <a:extLst>
              <a:ext uri="{FF2B5EF4-FFF2-40B4-BE49-F238E27FC236}">
                <a16:creationId xmlns:a16="http://schemas.microsoft.com/office/drawing/2014/main" id="{451F572B-8AEB-C043-8A96-7708A33847C1}"/>
              </a:ext>
            </a:extLst>
          </p:cNvPr>
          <p:cNvSpPr>
            <a:spLocks noGrp="1"/>
          </p:cNvSpPr>
          <p:nvPr>
            <p:ph type="pic" idx="16"/>
          </p:nvPr>
        </p:nvSpPr>
        <p:spPr>
          <a:xfrm>
            <a:off x="4452938" y="3886201"/>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1" name="Picture Placeholder 2">
            <a:extLst>
              <a:ext uri="{FF2B5EF4-FFF2-40B4-BE49-F238E27FC236}">
                <a16:creationId xmlns:a16="http://schemas.microsoft.com/office/drawing/2014/main" id="{B4D2B62E-9694-3449-B249-F03EDE71935D}"/>
              </a:ext>
            </a:extLst>
          </p:cNvPr>
          <p:cNvSpPr>
            <a:spLocks noGrp="1"/>
          </p:cNvSpPr>
          <p:nvPr>
            <p:ph type="pic" idx="17"/>
          </p:nvPr>
        </p:nvSpPr>
        <p:spPr>
          <a:xfrm>
            <a:off x="8029515" y="1524966"/>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2" name="Picture Placeholder 2">
            <a:extLst>
              <a:ext uri="{FF2B5EF4-FFF2-40B4-BE49-F238E27FC236}">
                <a16:creationId xmlns:a16="http://schemas.microsoft.com/office/drawing/2014/main" id="{C812BB29-2EFE-E54F-B9C1-907189D295D0}"/>
              </a:ext>
            </a:extLst>
          </p:cNvPr>
          <p:cNvSpPr>
            <a:spLocks noGrp="1"/>
          </p:cNvSpPr>
          <p:nvPr>
            <p:ph type="pic" idx="18"/>
          </p:nvPr>
        </p:nvSpPr>
        <p:spPr>
          <a:xfrm>
            <a:off x="8029515" y="3886201"/>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4191689475"/>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ption/Gallery 5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5/23/2021</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9" y="1524000"/>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2" name="Title 1">
            <a:extLst>
              <a:ext uri="{FF2B5EF4-FFF2-40B4-BE49-F238E27FC236}">
                <a16:creationId xmlns:a16="http://schemas.microsoft.com/office/drawing/2014/main" id="{2D853CCC-82B8-4844-A520-E873D328CB6E}"/>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13" name="Text Placeholder 3">
            <a:extLst>
              <a:ext uri="{FF2B5EF4-FFF2-40B4-BE49-F238E27FC236}">
                <a16:creationId xmlns:a16="http://schemas.microsoft.com/office/drawing/2014/main" id="{67A2CDC4-A5A6-7948-BB69-ACA49A757973}"/>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4" name="Picture Placeholder 2">
            <a:extLst>
              <a:ext uri="{FF2B5EF4-FFF2-40B4-BE49-F238E27FC236}">
                <a16:creationId xmlns:a16="http://schemas.microsoft.com/office/drawing/2014/main" id="{1DBD7574-C1A1-4E49-AF7F-3F29477B0A39}"/>
              </a:ext>
            </a:extLst>
          </p:cNvPr>
          <p:cNvSpPr>
            <a:spLocks noGrp="1"/>
          </p:cNvSpPr>
          <p:nvPr>
            <p:ph type="pic" idx="16"/>
          </p:nvPr>
        </p:nvSpPr>
        <p:spPr>
          <a:xfrm>
            <a:off x="6247015" y="1524000"/>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5" name="Picture Placeholder 2">
            <a:extLst>
              <a:ext uri="{FF2B5EF4-FFF2-40B4-BE49-F238E27FC236}">
                <a16:creationId xmlns:a16="http://schemas.microsoft.com/office/drawing/2014/main" id="{EF783617-B888-4E43-AA80-28562A4AD5F9}"/>
              </a:ext>
            </a:extLst>
          </p:cNvPr>
          <p:cNvSpPr>
            <a:spLocks noGrp="1"/>
          </p:cNvSpPr>
          <p:nvPr>
            <p:ph type="pic" idx="17"/>
          </p:nvPr>
        </p:nvSpPr>
        <p:spPr>
          <a:xfrm>
            <a:off x="4452939" y="3885236"/>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8" name="Picture Placeholder 2">
            <a:extLst>
              <a:ext uri="{FF2B5EF4-FFF2-40B4-BE49-F238E27FC236}">
                <a16:creationId xmlns:a16="http://schemas.microsoft.com/office/drawing/2014/main" id="{0D25A8AD-2C62-B543-BDFD-3BB00FA9F18C}"/>
              </a:ext>
            </a:extLst>
          </p:cNvPr>
          <p:cNvSpPr>
            <a:spLocks noGrp="1"/>
          </p:cNvSpPr>
          <p:nvPr>
            <p:ph type="pic" idx="18"/>
          </p:nvPr>
        </p:nvSpPr>
        <p:spPr>
          <a:xfrm>
            <a:off x="6247015" y="3885236"/>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9" name="Picture Placeholder 2">
            <a:extLst>
              <a:ext uri="{FF2B5EF4-FFF2-40B4-BE49-F238E27FC236}">
                <a16:creationId xmlns:a16="http://schemas.microsoft.com/office/drawing/2014/main" id="{A96B78D8-5619-A549-9DC9-2DCB2CC69029}"/>
              </a:ext>
            </a:extLst>
          </p:cNvPr>
          <p:cNvSpPr>
            <a:spLocks noGrp="1"/>
          </p:cNvSpPr>
          <p:nvPr>
            <p:ph type="pic" idx="19"/>
          </p:nvPr>
        </p:nvSpPr>
        <p:spPr>
          <a:xfrm>
            <a:off x="8041091" y="1547150"/>
            <a:ext cx="3258734" cy="4517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4150166304"/>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allery 8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5/23/2021</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7" name="Picture Placeholder 2">
            <a:extLst>
              <a:ext uri="{FF2B5EF4-FFF2-40B4-BE49-F238E27FC236}">
                <a16:creationId xmlns:a16="http://schemas.microsoft.com/office/drawing/2014/main" id="{0D928029-72C4-C040-8C68-C689EE79D527}"/>
              </a:ext>
            </a:extLst>
          </p:cNvPr>
          <p:cNvSpPr>
            <a:spLocks noGrp="1"/>
          </p:cNvSpPr>
          <p:nvPr>
            <p:ph type="pic" idx="25"/>
          </p:nvPr>
        </p:nvSpPr>
        <p:spPr>
          <a:xfrm>
            <a:off x="898144"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8" name="Picture Placeholder 2">
            <a:extLst>
              <a:ext uri="{FF2B5EF4-FFF2-40B4-BE49-F238E27FC236}">
                <a16:creationId xmlns:a16="http://schemas.microsoft.com/office/drawing/2014/main" id="{E9334C47-6F7B-DA4F-BD7A-BA5019BDE3FF}"/>
              </a:ext>
            </a:extLst>
          </p:cNvPr>
          <p:cNvSpPr>
            <a:spLocks noGrp="1"/>
          </p:cNvSpPr>
          <p:nvPr>
            <p:ph type="pic" idx="26"/>
          </p:nvPr>
        </p:nvSpPr>
        <p:spPr>
          <a:xfrm>
            <a:off x="3568192"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9" name="Picture Placeholder 2">
            <a:extLst>
              <a:ext uri="{FF2B5EF4-FFF2-40B4-BE49-F238E27FC236}">
                <a16:creationId xmlns:a16="http://schemas.microsoft.com/office/drawing/2014/main" id="{AB7386A5-6458-704B-87BC-3BBF69903E5B}"/>
              </a:ext>
            </a:extLst>
          </p:cNvPr>
          <p:cNvSpPr>
            <a:spLocks noGrp="1"/>
          </p:cNvSpPr>
          <p:nvPr>
            <p:ph type="pic" idx="27"/>
          </p:nvPr>
        </p:nvSpPr>
        <p:spPr>
          <a:xfrm>
            <a:off x="6238240"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0" name="Picture Placeholder 2">
            <a:extLst>
              <a:ext uri="{FF2B5EF4-FFF2-40B4-BE49-F238E27FC236}">
                <a16:creationId xmlns:a16="http://schemas.microsoft.com/office/drawing/2014/main" id="{519F71F3-ACD0-8444-8C6E-720BD009CF36}"/>
              </a:ext>
            </a:extLst>
          </p:cNvPr>
          <p:cNvSpPr>
            <a:spLocks noGrp="1"/>
          </p:cNvSpPr>
          <p:nvPr>
            <p:ph type="pic" idx="28"/>
          </p:nvPr>
        </p:nvSpPr>
        <p:spPr>
          <a:xfrm>
            <a:off x="8908288"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1" name="Picture Placeholder 2">
            <a:extLst>
              <a:ext uri="{FF2B5EF4-FFF2-40B4-BE49-F238E27FC236}">
                <a16:creationId xmlns:a16="http://schemas.microsoft.com/office/drawing/2014/main" id="{66FAE44A-8AE6-5545-995E-5148A5B855AB}"/>
              </a:ext>
            </a:extLst>
          </p:cNvPr>
          <p:cNvSpPr>
            <a:spLocks noGrp="1"/>
          </p:cNvSpPr>
          <p:nvPr>
            <p:ph type="pic" idx="29"/>
          </p:nvPr>
        </p:nvSpPr>
        <p:spPr>
          <a:xfrm>
            <a:off x="892302"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2" name="Picture Placeholder 2">
            <a:extLst>
              <a:ext uri="{FF2B5EF4-FFF2-40B4-BE49-F238E27FC236}">
                <a16:creationId xmlns:a16="http://schemas.microsoft.com/office/drawing/2014/main" id="{90859EDB-BC21-AA44-B3B0-417CD1C57988}"/>
              </a:ext>
            </a:extLst>
          </p:cNvPr>
          <p:cNvSpPr>
            <a:spLocks noGrp="1"/>
          </p:cNvSpPr>
          <p:nvPr>
            <p:ph type="pic" idx="30"/>
          </p:nvPr>
        </p:nvSpPr>
        <p:spPr>
          <a:xfrm>
            <a:off x="3562350"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3" name="Picture Placeholder 2">
            <a:extLst>
              <a:ext uri="{FF2B5EF4-FFF2-40B4-BE49-F238E27FC236}">
                <a16:creationId xmlns:a16="http://schemas.microsoft.com/office/drawing/2014/main" id="{84283334-1413-6E4D-B7AA-8FDC4E5ADC5D}"/>
              </a:ext>
            </a:extLst>
          </p:cNvPr>
          <p:cNvSpPr>
            <a:spLocks noGrp="1"/>
          </p:cNvSpPr>
          <p:nvPr>
            <p:ph type="pic" idx="31"/>
          </p:nvPr>
        </p:nvSpPr>
        <p:spPr>
          <a:xfrm>
            <a:off x="6232398"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4" name="Picture Placeholder 2">
            <a:extLst>
              <a:ext uri="{FF2B5EF4-FFF2-40B4-BE49-F238E27FC236}">
                <a16:creationId xmlns:a16="http://schemas.microsoft.com/office/drawing/2014/main" id="{60619252-027D-A24A-8FCB-24C531201B52}"/>
              </a:ext>
            </a:extLst>
          </p:cNvPr>
          <p:cNvSpPr>
            <a:spLocks noGrp="1"/>
          </p:cNvSpPr>
          <p:nvPr>
            <p:ph type="pic" idx="32"/>
          </p:nvPr>
        </p:nvSpPr>
        <p:spPr>
          <a:xfrm>
            <a:off x="8902446"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430050198"/>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llery 5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5/23/2021</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7" y="1524001"/>
            <a:ext cx="3284537"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7" name="Picture Placeholder 2">
            <a:extLst>
              <a:ext uri="{FF2B5EF4-FFF2-40B4-BE49-F238E27FC236}">
                <a16:creationId xmlns:a16="http://schemas.microsoft.com/office/drawing/2014/main" id="{0D928029-72C4-C040-8C68-C689EE79D527}"/>
              </a:ext>
            </a:extLst>
          </p:cNvPr>
          <p:cNvSpPr>
            <a:spLocks noGrp="1"/>
          </p:cNvSpPr>
          <p:nvPr>
            <p:ph type="pic" idx="25"/>
          </p:nvPr>
        </p:nvSpPr>
        <p:spPr>
          <a:xfrm>
            <a:off x="889000" y="1524001"/>
            <a:ext cx="3286125" cy="4540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0" name="Picture Placeholder 2">
            <a:extLst>
              <a:ext uri="{FF2B5EF4-FFF2-40B4-BE49-F238E27FC236}">
                <a16:creationId xmlns:a16="http://schemas.microsoft.com/office/drawing/2014/main" id="{BA2303DE-71B8-7541-8F8A-5CCE806E3F25}"/>
              </a:ext>
            </a:extLst>
          </p:cNvPr>
          <p:cNvSpPr>
            <a:spLocks noGrp="1"/>
          </p:cNvSpPr>
          <p:nvPr>
            <p:ph type="pic" idx="26"/>
          </p:nvPr>
        </p:nvSpPr>
        <p:spPr>
          <a:xfrm>
            <a:off x="8015286" y="1524001"/>
            <a:ext cx="3284539"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Picture Placeholder 2">
            <a:extLst>
              <a:ext uri="{FF2B5EF4-FFF2-40B4-BE49-F238E27FC236}">
                <a16:creationId xmlns:a16="http://schemas.microsoft.com/office/drawing/2014/main" id="{18A6B92D-D354-A54A-BA01-C7BF4578CEFA}"/>
              </a:ext>
            </a:extLst>
          </p:cNvPr>
          <p:cNvSpPr>
            <a:spLocks noGrp="1"/>
          </p:cNvSpPr>
          <p:nvPr>
            <p:ph type="pic" idx="27"/>
          </p:nvPr>
        </p:nvSpPr>
        <p:spPr>
          <a:xfrm>
            <a:off x="4452937" y="3880023"/>
            <a:ext cx="3284537"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6" name="Picture Placeholder 2">
            <a:extLst>
              <a:ext uri="{FF2B5EF4-FFF2-40B4-BE49-F238E27FC236}">
                <a16:creationId xmlns:a16="http://schemas.microsoft.com/office/drawing/2014/main" id="{3481FC6C-C2C0-EE46-910B-2EE8DF9C8DB5}"/>
              </a:ext>
            </a:extLst>
          </p:cNvPr>
          <p:cNvSpPr>
            <a:spLocks noGrp="1"/>
          </p:cNvSpPr>
          <p:nvPr>
            <p:ph type="pic" idx="28"/>
          </p:nvPr>
        </p:nvSpPr>
        <p:spPr>
          <a:xfrm>
            <a:off x="8015286" y="3880023"/>
            <a:ext cx="3284539"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1826234247"/>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allery 1up">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837FB009-6D81-6F41-93EE-484F6B610E69}"/>
              </a:ext>
            </a:extLst>
          </p:cNvPr>
          <p:cNvSpPr>
            <a:spLocks noGrp="1"/>
          </p:cNvSpPr>
          <p:nvPr>
            <p:ph type="pic" idx="13"/>
          </p:nvPr>
        </p:nvSpPr>
        <p:spPr>
          <a:xfrm>
            <a:off x="889000" y="1524000"/>
            <a:ext cx="10410825" cy="4540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3" name="Date Placeholder 4">
            <a:extLst>
              <a:ext uri="{FF2B5EF4-FFF2-40B4-BE49-F238E27FC236}">
                <a16:creationId xmlns:a16="http://schemas.microsoft.com/office/drawing/2014/main" id="{3072C48D-252A-A146-B24F-B0DC90B7B26A}"/>
              </a:ext>
            </a:extLst>
          </p:cNvPr>
          <p:cNvSpPr>
            <a:spLocks noGrp="1"/>
          </p:cNvSpPr>
          <p:nvPr>
            <p:ph type="dt" sz="half" idx="10"/>
          </p:nvPr>
        </p:nvSpPr>
        <p:spPr>
          <a:xfrm>
            <a:off x="889000" y="6226175"/>
            <a:ext cx="1501775" cy="631825"/>
          </a:xfrm>
        </p:spPr>
        <p:txBody>
          <a:bodyPr/>
          <a:lstStyle/>
          <a:p>
            <a:fld id="{6219594D-27B3-4C43-B249-8A79AEA2A70E}" type="datetimeFigureOut">
              <a:rPr lang="en-US" smtClean="0"/>
              <a:t>5/23/2021</a:t>
            </a:fld>
            <a:endParaRPr lang="en-US" dirty="0"/>
          </a:p>
        </p:txBody>
      </p:sp>
      <p:sp>
        <p:nvSpPr>
          <p:cNvPr id="4" name="Footer Placeholder 5">
            <a:extLst>
              <a:ext uri="{FF2B5EF4-FFF2-40B4-BE49-F238E27FC236}">
                <a16:creationId xmlns:a16="http://schemas.microsoft.com/office/drawing/2014/main" id="{32BB89D1-667C-C246-B7E4-E7A01F2BFA05}"/>
              </a:ext>
            </a:extLst>
          </p:cNvPr>
          <p:cNvSpPr>
            <a:spLocks noGrp="1"/>
          </p:cNvSpPr>
          <p:nvPr>
            <p:ph type="ftr" sz="quarter" idx="11"/>
          </p:nvPr>
        </p:nvSpPr>
        <p:spPr>
          <a:xfrm>
            <a:off x="2670175" y="6226175"/>
            <a:ext cx="7737475" cy="631825"/>
          </a:xfrm>
        </p:spPr>
        <p:txBody>
          <a:bodyPr/>
          <a:lstStyle/>
          <a:p>
            <a:endParaRPr lang="en-US" dirty="0"/>
          </a:p>
        </p:txBody>
      </p:sp>
      <p:sp>
        <p:nvSpPr>
          <p:cNvPr id="5" name="Slide Number Placeholder 6">
            <a:extLst>
              <a:ext uri="{FF2B5EF4-FFF2-40B4-BE49-F238E27FC236}">
                <a16:creationId xmlns:a16="http://schemas.microsoft.com/office/drawing/2014/main" id="{7F95D9CB-015E-984E-8567-7068A600B0D1}"/>
              </a:ext>
            </a:extLst>
          </p:cNvPr>
          <p:cNvSpPr>
            <a:spLocks noGrp="1"/>
          </p:cNvSpPr>
          <p:nvPr>
            <p:ph type="sldNum" sz="quarter" idx="12"/>
          </p:nvPr>
        </p:nvSpPr>
        <p:spPr>
          <a:xfrm>
            <a:off x="10687050" y="6226175"/>
            <a:ext cx="612775" cy="631825"/>
          </a:xfrm>
        </p:spPr>
        <p:txBody>
          <a:bodyPr/>
          <a:lstStyle/>
          <a:p>
            <a:fld id="{FB1083F1-5FA9-0B47-AEEA-351267D53B79}" type="slidenum">
              <a:rPr lang="en-US" smtClean="0"/>
              <a:t>‹#›</a:t>
            </a:fld>
            <a:endParaRPr lang="en-US" dirty="0"/>
          </a:p>
        </p:txBody>
      </p:sp>
    </p:spTree>
    <p:extLst>
      <p:ext uri="{BB962C8B-B14F-4D97-AF65-F5344CB8AC3E}">
        <p14:creationId xmlns:p14="http://schemas.microsoft.com/office/powerpoint/2010/main" val="2076592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allery 1up/Full Screen">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837FB009-6D81-6F41-93EE-484F6B610E69}"/>
              </a:ext>
            </a:extLst>
          </p:cNvPr>
          <p:cNvSpPr>
            <a:spLocks noGrp="1"/>
          </p:cNvSpPr>
          <p:nvPr>
            <p:ph type="pic" idx="13"/>
          </p:nvPr>
        </p:nvSpPr>
        <p:spPr>
          <a:xfrm>
            <a:off x="0" y="1253068"/>
            <a:ext cx="12192001" cy="56049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3009292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7EC192-78F2-344D-9D39-1CF933C5AE4E}"/>
              </a:ext>
            </a:extLst>
          </p:cNvPr>
          <p:cNvSpPr>
            <a:spLocks noGrp="1"/>
          </p:cNvSpPr>
          <p:nvPr>
            <p:ph type="dt" sz="half" idx="10"/>
          </p:nvPr>
        </p:nvSpPr>
        <p:spPr/>
        <p:txBody>
          <a:bodyPr/>
          <a:lstStyle/>
          <a:p>
            <a:fld id="{6219594D-27B3-4C43-B249-8A79AEA2A70E}" type="datetimeFigureOut">
              <a:rPr lang="en-US" smtClean="0"/>
              <a:t>5/23/2021</a:t>
            </a:fld>
            <a:endParaRPr lang="en-US" dirty="0"/>
          </a:p>
        </p:txBody>
      </p:sp>
      <p:sp>
        <p:nvSpPr>
          <p:cNvPr id="3" name="Footer Placeholder 2">
            <a:extLst>
              <a:ext uri="{FF2B5EF4-FFF2-40B4-BE49-F238E27FC236}">
                <a16:creationId xmlns:a16="http://schemas.microsoft.com/office/drawing/2014/main" id="{4F3CCDCF-4781-A74A-BCAE-9DF41D9ABB0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A0A8E2E-3C4C-B749-812E-E3C63A62497A}"/>
              </a:ext>
            </a:extLst>
          </p:cNvPr>
          <p:cNvSpPr>
            <a:spLocks noGrp="1"/>
          </p:cNvSpPr>
          <p:nvPr>
            <p:ph type="sldNum" sz="quarter" idx="12"/>
          </p:nvPr>
        </p:nvSpPr>
        <p:spPr/>
        <p:txBody>
          <a:bodyPr/>
          <a:lstStyle/>
          <a:p>
            <a:fld id="{FB1083F1-5FA9-0B47-AEEA-351267D53B79}" type="slidenum">
              <a:rPr lang="en-US" smtClean="0"/>
              <a:t>‹#›</a:t>
            </a:fld>
            <a:endParaRPr lang="en-US" dirty="0"/>
          </a:p>
        </p:txBody>
      </p:sp>
    </p:spTree>
    <p:extLst>
      <p:ext uri="{BB962C8B-B14F-4D97-AF65-F5344CB8AC3E}">
        <p14:creationId xmlns:p14="http://schemas.microsoft.com/office/powerpoint/2010/main" val="39518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F67F-F70B-124B-9906-BB458EB72851}"/>
              </a:ext>
            </a:extLst>
          </p:cNvPr>
          <p:cNvSpPr>
            <a:spLocks noGrp="1"/>
          </p:cNvSpPr>
          <p:nvPr>
            <p:ph type="title"/>
          </p:nvPr>
        </p:nvSpPr>
        <p:spPr>
          <a:xfrm>
            <a:off x="889001" y="2298699"/>
            <a:ext cx="8629650" cy="2193925"/>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DC8E0BAB-9B06-9141-9EDA-F54F68C21FA6}"/>
              </a:ext>
            </a:extLst>
          </p:cNvPr>
          <p:cNvSpPr>
            <a:spLocks noGrp="1"/>
          </p:cNvSpPr>
          <p:nvPr>
            <p:ph type="body" idx="1"/>
          </p:nvPr>
        </p:nvSpPr>
        <p:spPr>
          <a:xfrm>
            <a:off x="889001" y="5455494"/>
            <a:ext cx="8629650" cy="608756"/>
          </a:xfrm>
        </p:spPr>
        <p:txBody>
          <a:bodyPr>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34C27694-CD8F-D242-A253-810A6A9BF57B}"/>
              </a:ext>
            </a:extLst>
          </p:cNvPr>
          <p:cNvSpPr>
            <a:spLocks noGrp="1"/>
          </p:cNvSpPr>
          <p:nvPr>
            <p:ph type="dt" sz="half" idx="10"/>
          </p:nvPr>
        </p:nvSpPr>
        <p:spPr/>
        <p:txBody>
          <a:bodyPr/>
          <a:lstStyle/>
          <a:p>
            <a:fld id="{6219594D-27B3-4C43-B249-8A79AEA2A70E}" type="datetimeFigureOut">
              <a:rPr lang="en-US" smtClean="0"/>
              <a:t>5/23/2021</a:t>
            </a:fld>
            <a:endParaRPr lang="en-US" dirty="0"/>
          </a:p>
        </p:txBody>
      </p:sp>
      <p:sp>
        <p:nvSpPr>
          <p:cNvPr id="5" name="Footer Placeholder 4">
            <a:extLst>
              <a:ext uri="{FF2B5EF4-FFF2-40B4-BE49-F238E27FC236}">
                <a16:creationId xmlns:a16="http://schemas.microsoft.com/office/drawing/2014/main" id="{99BA64B5-D93D-C04E-9098-7120E8DAC2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DC5C98-B11F-F34E-A7CA-674430FBAB0A}"/>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9" name="Subtitle 2">
            <a:extLst>
              <a:ext uri="{FF2B5EF4-FFF2-40B4-BE49-F238E27FC236}">
                <a16:creationId xmlns:a16="http://schemas.microsoft.com/office/drawing/2014/main" id="{A62D7E46-2149-C24A-83B4-E78BBB004B9D}"/>
              </a:ext>
            </a:extLst>
          </p:cNvPr>
          <p:cNvSpPr>
            <a:spLocks noGrp="1"/>
          </p:cNvSpPr>
          <p:nvPr>
            <p:ph type="subTitle" idx="13"/>
          </p:nvPr>
        </p:nvSpPr>
        <p:spPr>
          <a:xfrm>
            <a:off x="888999" y="4657725"/>
            <a:ext cx="8629651" cy="6223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3">
            <a:extLst>
              <a:ext uri="{FF2B5EF4-FFF2-40B4-BE49-F238E27FC236}">
                <a16:creationId xmlns:a16="http://schemas.microsoft.com/office/drawing/2014/main" id="{85504BE4-E636-4B49-BB39-BD1930E6E1D4}"/>
              </a:ext>
            </a:extLst>
          </p:cNvPr>
          <p:cNvSpPr>
            <a:spLocks noGrp="1"/>
          </p:cNvSpPr>
          <p:nvPr>
            <p:ph type="body" sz="quarter" idx="14" hasCustomPrompt="1"/>
          </p:nvPr>
        </p:nvSpPr>
        <p:spPr>
          <a:xfrm>
            <a:off x="889000" y="1606395"/>
            <a:ext cx="8629650" cy="533400"/>
          </a:xfrm>
        </p:spPr>
        <p:txBody>
          <a:bodyPr>
            <a:normAutofit/>
          </a:bodyPr>
          <a:lstStyle>
            <a:lvl1pPr marL="0" indent="0">
              <a:buNone/>
              <a:defRPr sz="2400" spc="0">
                <a:solidFill>
                  <a:schemeClr val="accent3"/>
                </a:solidFill>
                <a:latin typeface="Montserrat" panose="02000505000000020004" pitchFamily="2" charset="77"/>
              </a:defRPr>
            </a:lvl1pPr>
          </a:lstStyle>
          <a:p>
            <a:pPr lvl="0"/>
            <a:r>
              <a:rPr lang="en-US" dirty="0"/>
              <a:t>Section 01</a:t>
            </a:r>
          </a:p>
        </p:txBody>
      </p:sp>
    </p:spTree>
    <p:extLst>
      <p:ext uri="{BB962C8B-B14F-4D97-AF65-F5344CB8AC3E}">
        <p14:creationId xmlns:p14="http://schemas.microsoft.com/office/powerpoint/2010/main" val="1697959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 Content indented">
    <p:spTree>
      <p:nvGrpSpPr>
        <p:cNvPr id="1" name=""/>
        <p:cNvGrpSpPr/>
        <p:nvPr/>
      </p:nvGrpSpPr>
      <p:grpSpPr>
        <a:xfrm>
          <a:off x="0" y="0"/>
          <a:ext cx="0" cy="0"/>
          <a:chOff x="0" y="0"/>
          <a:chExt cx="0" cy="0"/>
        </a:xfrm>
      </p:grpSpPr>
      <p:sp>
        <p:nvSpPr>
          <p:cNvPr id="2" name="Title 1"/>
          <p:cNvSpPr>
            <a:spLocks noGrp="1"/>
          </p:cNvSpPr>
          <p:nvPr>
            <p:ph type="title"/>
          </p:nvPr>
        </p:nvSpPr>
        <p:spPr>
          <a:xfrm>
            <a:off x="612735" y="481043"/>
            <a:ext cx="11055395" cy="1204800"/>
          </a:xfrm>
          <a:prstGeom prst="rect">
            <a:avLst/>
          </a:prstGeom>
        </p:spPr>
        <p:txBody>
          <a:bodyPr vert="horz" lIns="0" tIns="0" rIns="0" bIns="0"/>
          <a:lstStyle>
            <a:lvl1pPr algn="l">
              <a:defRPr sz="3800" b="1">
                <a:solidFill>
                  <a:schemeClr val="bg1"/>
                </a:solidFill>
                <a:latin typeface="Georgia"/>
                <a:cs typeface="Georgia"/>
              </a:defRPr>
            </a:lvl1pPr>
          </a:lstStyle>
          <a:p>
            <a:r>
              <a:rPr lang="en-US" smtClean="0"/>
              <a:t>Click to edit Master title style</a:t>
            </a:r>
            <a:endParaRPr lang="en-US"/>
          </a:p>
        </p:txBody>
      </p:sp>
      <p:sp>
        <p:nvSpPr>
          <p:cNvPr id="3" name="Content Placeholder 2"/>
          <p:cNvSpPr>
            <a:spLocks noGrp="1"/>
          </p:cNvSpPr>
          <p:nvPr>
            <p:ph idx="1"/>
          </p:nvPr>
        </p:nvSpPr>
        <p:spPr>
          <a:xfrm>
            <a:off x="1219200" y="1715978"/>
            <a:ext cx="10448929" cy="3220552"/>
          </a:xfrm>
          <a:prstGeom prst="rect">
            <a:avLst/>
          </a:prstGeom>
        </p:spPr>
        <p:txBody>
          <a:bodyPr vert="horz" lIns="0" tIns="0" rIns="0" bIns="0"/>
          <a:lstStyle>
            <a:lvl1pPr marL="0" indent="0" algn="l">
              <a:defRPr b="1">
                <a:solidFill>
                  <a:schemeClr val="tx1"/>
                </a:solidFill>
                <a:latin typeface="Georgia"/>
                <a:cs typeface="Georgia"/>
              </a:defRPr>
            </a:lvl1pPr>
            <a:lvl2pPr marL="320040" indent="0" algn="l">
              <a:spcAft>
                <a:spcPts val="600"/>
              </a:spcAft>
              <a:defRPr sz="2100">
                <a:solidFill>
                  <a:srgbClr val="000000"/>
                </a:solidFill>
                <a:latin typeface="Georgia"/>
                <a:cs typeface="Georgia"/>
              </a:defRPr>
            </a:lvl2pPr>
            <a:lvl3pPr marL="640080" indent="0" algn="l">
              <a:spcAft>
                <a:spcPts val="600"/>
              </a:spcAft>
              <a:defRPr sz="2100">
                <a:solidFill>
                  <a:srgbClr val="000000"/>
                </a:solidFill>
                <a:latin typeface="Georgia"/>
                <a:cs typeface="Georgia"/>
              </a:defRPr>
            </a:lvl3pPr>
            <a:lvl4pPr marL="960120" indent="0" algn="l">
              <a:spcAft>
                <a:spcPts val="600"/>
              </a:spcAft>
              <a:defRPr sz="2100">
                <a:solidFill>
                  <a:srgbClr val="000000"/>
                </a:solidFill>
                <a:latin typeface="Georgia"/>
                <a:cs typeface="Georgia"/>
              </a:defRPr>
            </a:lvl4pPr>
            <a:lvl5pPr marL="1280160" indent="0" algn="l">
              <a:spcAft>
                <a:spcPts val="600"/>
              </a:spcAft>
              <a:defRPr sz="2100">
                <a:solidFill>
                  <a:srgbClr val="000000"/>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13143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C4C2F87-0304-C140-A7E2-095C4925A96C}"/>
              </a:ext>
            </a:extLst>
          </p:cNvPr>
          <p:cNvSpPr>
            <a:spLocks noGrp="1"/>
          </p:cNvSpPr>
          <p:nvPr>
            <p:ph type="dt" sz="half" idx="10"/>
          </p:nvPr>
        </p:nvSpPr>
        <p:spPr/>
        <p:txBody>
          <a:bodyPr/>
          <a:lstStyle/>
          <a:p>
            <a:fld id="{6219594D-27B3-4C43-B249-8A79AEA2A70E}" type="datetimeFigureOut">
              <a:rPr lang="en-US" smtClean="0"/>
              <a:t>5/23/2021</a:t>
            </a:fld>
            <a:endParaRPr lang="en-US" dirty="0"/>
          </a:p>
        </p:txBody>
      </p:sp>
      <p:sp>
        <p:nvSpPr>
          <p:cNvPr id="4" name="Footer Placeholder 3">
            <a:extLst>
              <a:ext uri="{FF2B5EF4-FFF2-40B4-BE49-F238E27FC236}">
                <a16:creationId xmlns:a16="http://schemas.microsoft.com/office/drawing/2014/main" id="{C02C87A3-454A-7F41-B580-16D05501CC1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CE4593E-4E2B-9146-8BED-FEDE11498DD4}"/>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7" name="Title Placeholder 6">
            <a:extLst>
              <a:ext uri="{FF2B5EF4-FFF2-40B4-BE49-F238E27FC236}">
                <a16:creationId xmlns:a16="http://schemas.microsoft.com/office/drawing/2014/main" id="{C8A24B1A-F33D-EC4A-BD0E-25FD6E8E6CD4}"/>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59515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Text 1 Column/Hexagona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49BFAD-511D-B943-9152-EB26FA4631CD}"/>
              </a:ext>
            </a:extLst>
          </p:cNvPr>
          <p:cNvSpPr>
            <a:spLocks noGrp="1"/>
          </p:cNvSpPr>
          <p:nvPr>
            <p:ph type="dt" sz="half" idx="10"/>
          </p:nvPr>
        </p:nvSpPr>
        <p:spPr/>
        <p:txBody>
          <a:bodyPr/>
          <a:lstStyle/>
          <a:p>
            <a:fld id="{6219594D-27B3-4C43-B249-8A79AEA2A70E}" type="datetimeFigureOut">
              <a:rPr lang="en-US" smtClean="0"/>
              <a:t>5/23/2021</a:t>
            </a:fld>
            <a:endParaRPr lang="en-US" dirty="0"/>
          </a:p>
        </p:txBody>
      </p:sp>
      <p:sp>
        <p:nvSpPr>
          <p:cNvPr id="5" name="Footer Placeholder 4">
            <a:extLst>
              <a:ext uri="{FF2B5EF4-FFF2-40B4-BE49-F238E27FC236}">
                <a16:creationId xmlns:a16="http://schemas.microsoft.com/office/drawing/2014/main" id="{9A09C7EC-9945-8845-8A27-552D1A17223E}"/>
              </a:ext>
            </a:extLst>
          </p:cNvPr>
          <p:cNvSpPr>
            <a:spLocks noGrp="1"/>
          </p:cNvSpPr>
          <p:nvPr>
            <p:ph type="ftr" sz="quarter" idx="11"/>
          </p:nvPr>
        </p:nvSpPr>
        <p:spPr/>
        <p:txBody>
          <a:bodyPr/>
          <a:lstStyle/>
          <a:p>
            <a:endParaRPr lang="en-US" dirty="0"/>
          </a:p>
        </p:txBody>
      </p:sp>
      <p:sp>
        <p:nvSpPr>
          <p:cNvPr id="10" name="Title Placeholder 6">
            <a:extLst>
              <a:ext uri="{FF2B5EF4-FFF2-40B4-BE49-F238E27FC236}">
                <a16:creationId xmlns:a16="http://schemas.microsoft.com/office/drawing/2014/main" id="{EFB307C3-83A5-D547-8957-A6915ECAF118}"/>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F15CEC14-51AE-C647-A355-EFB403FD35FF}"/>
              </a:ext>
            </a:extLst>
          </p:cNvPr>
          <p:cNvSpPr>
            <a:spLocks noGrp="1"/>
          </p:cNvSpPr>
          <p:nvPr>
            <p:ph type="subTitle" idx="1"/>
          </p:nvPr>
        </p:nvSpPr>
        <p:spPr>
          <a:xfrm>
            <a:off x="889001" y="3089276"/>
            <a:ext cx="9518650" cy="6191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a:extLst>
              <a:ext uri="{FF2B5EF4-FFF2-40B4-BE49-F238E27FC236}">
                <a16:creationId xmlns:a16="http://schemas.microsoft.com/office/drawing/2014/main" id="{620B76D1-1FDB-C943-BF28-EE0959B69D6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7" name="Text Placeholder 2">
            <a:extLst>
              <a:ext uri="{FF2B5EF4-FFF2-40B4-BE49-F238E27FC236}">
                <a16:creationId xmlns:a16="http://schemas.microsoft.com/office/drawing/2014/main" id="{7C170E7E-B249-4B40-8A2E-8E1CD384759C}"/>
              </a:ext>
            </a:extLst>
          </p:cNvPr>
          <p:cNvSpPr>
            <a:spLocks noGrp="1"/>
          </p:cNvSpPr>
          <p:nvPr>
            <p:ph type="body" idx="13"/>
          </p:nvPr>
        </p:nvSpPr>
        <p:spPr>
          <a:xfrm>
            <a:off x="889001" y="3876677"/>
            <a:ext cx="8629650" cy="2187574"/>
          </a:xfrm>
        </p:spPr>
        <p:txBody>
          <a:bodyPr>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83562384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ubtitle/Text 2 Column/Hexagona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49BFAD-511D-B943-9152-EB26FA4631CD}"/>
              </a:ext>
            </a:extLst>
          </p:cNvPr>
          <p:cNvSpPr>
            <a:spLocks noGrp="1"/>
          </p:cNvSpPr>
          <p:nvPr>
            <p:ph type="dt" sz="half" idx="10"/>
          </p:nvPr>
        </p:nvSpPr>
        <p:spPr/>
        <p:txBody>
          <a:bodyPr/>
          <a:lstStyle/>
          <a:p>
            <a:fld id="{6219594D-27B3-4C43-B249-8A79AEA2A70E}" type="datetimeFigureOut">
              <a:rPr lang="en-US" smtClean="0"/>
              <a:t>5/23/2021</a:t>
            </a:fld>
            <a:endParaRPr lang="en-US" dirty="0"/>
          </a:p>
        </p:txBody>
      </p:sp>
      <p:sp>
        <p:nvSpPr>
          <p:cNvPr id="5" name="Footer Placeholder 4">
            <a:extLst>
              <a:ext uri="{FF2B5EF4-FFF2-40B4-BE49-F238E27FC236}">
                <a16:creationId xmlns:a16="http://schemas.microsoft.com/office/drawing/2014/main" id="{9A09C7EC-9945-8845-8A27-552D1A1722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0B76D1-1FDB-C943-BF28-EE0959B69D6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0" name="Title Placeholder 6">
            <a:extLst>
              <a:ext uri="{FF2B5EF4-FFF2-40B4-BE49-F238E27FC236}">
                <a16:creationId xmlns:a16="http://schemas.microsoft.com/office/drawing/2014/main" id="{EFB307C3-83A5-D547-8957-A6915ECAF118}"/>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F15CEC14-51AE-C647-A355-EFB403FD35FF}"/>
              </a:ext>
            </a:extLst>
          </p:cNvPr>
          <p:cNvSpPr>
            <a:spLocks noGrp="1"/>
          </p:cNvSpPr>
          <p:nvPr>
            <p:ph type="subTitle" idx="1"/>
          </p:nvPr>
        </p:nvSpPr>
        <p:spPr>
          <a:xfrm>
            <a:off x="889001" y="3089276"/>
            <a:ext cx="9518650" cy="6191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Text Placeholder 2">
            <a:extLst>
              <a:ext uri="{FF2B5EF4-FFF2-40B4-BE49-F238E27FC236}">
                <a16:creationId xmlns:a16="http://schemas.microsoft.com/office/drawing/2014/main" id="{7C170E7E-B249-4B40-8A2E-8E1CD384759C}"/>
              </a:ext>
            </a:extLst>
          </p:cNvPr>
          <p:cNvSpPr>
            <a:spLocks noGrp="1"/>
          </p:cNvSpPr>
          <p:nvPr>
            <p:ph type="body" idx="13"/>
          </p:nvPr>
        </p:nvSpPr>
        <p:spPr>
          <a:xfrm>
            <a:off x="889001" y="3876677"/>
            <a:ext cx="8629650" cy="2187574"/>
          </a:xfrm>
        </p:spPr>
        <p:txBody>
          <a:bodyPr numCol="2" spcCol="36576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23473014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Text 3 Column/Hexagona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49BFAD-511D-B943-9152-EB26FA4631CD}"/>
              </a:ext>
            </a:extLst>
          </p:cNvPr>
          <p:cNvSpPr>
            <a:spLocks noGrp="1"/>
          </p:cNvSpPr>
          <p:nvPr>
            <p:ph type="dt" sz="half" idx="10"/>
          </p:nvPr>
        </p:nvSpPr>
        <p:spPr/>
        <p:txBody>
          <a:bodyPr/>
          <a:lstStyle/>
          <a:p>
            <a:fld id="{6219594D-27B3-4C43-B249-8A79AEA2A70E}" type="datetimeFigureOut">
              <a:rPr lang="en-US" smtClean="0"/>
              <a:t>5/23/2021</a:t>
            </a:fld>
            <a:endParaRPr lang="en-US" dirty="0"/>
          </a:p>
        </p:txBody>
      </p:sp>
      <p:sp>
        <p:nvSpPr>
          <p:cNvPr id="5" name="Footer Placeholder 4">
            <a:extLst>
              <a:ext uri="{FF2B5EF4-FFF2-40B4-BE49-F238E27FC236}">
                <a16:creationId xmlns:a16="http://schemas.microsoft.com/office/drawing/2014/main" id="{9A09C7EC-9945-8845-8A27-552D1A1722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0B76D1-1FDB-C943-BF28-EE0959B69D6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0" name="Title Placeholder 6">
            <a:extLst>
              <a:ext uri="{FF2B5EF4-FFF2-40B4-BE49-F238E27FC236}">
                <a16:creationId xmlns:a16="http://schemas.microsoft.com/office/drawing/2014/main" id="{EFB307C3-83A5-D547-8957-A6915ECAF118}"/>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F15CEC14-51AE-C647-A355-EFB403FD35FF}"/>
              </a:ext>
            </a:extLst>
          </p:cNvPr>
          <p:cNvSpPr>
            <a:spLocks noGrp="1"/>
          </p:cNvSpPr>
          <p:nvPr>
            <p:ph type="subTitle" idx="1"/>
          </p:nvPr>
        </p:nvSpPr>
        <p:spPr>
          <a:xfrm>
            <a:off x="889001" y="3089276"/>
            <a:ext cx="9518650" cy="6191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Text Placeholder 2">
            <a:extLst>
              <a:ext uri="{FF2B5EF4-FFF2-40B4-BE49-F238E27FC236}">
                <a16:creationId xmlns:a16="http://schemas.microsoft.com/office/drawing/2014/main" id="{7C170E7E-B249-4B40-8A2E-8E1CD384759C}"/>
              </a:ext>
            </a:extLst>
          </p:cNvPr>
          <p:cNvSpPr>
            <a:spLocks noGrp="1"/>
          </p:cNvSpPr>
          <p:nvPr>
            <p:ph type="body" idx="13"/>
          </p:nvPr>
        </p:nvSpPr>
        <p:spPr>
          <a:xfrm>
            <a:off x="889001" y="3876677"/>
            <a:ext cx="8629650" cy="2187574"/>
          </a:xfrm>
        </p:spPr>
        <p:txBody>
          <a:bodyPr wrap="none" numCol="3" spcCol="36576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708147606"/>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 1up">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86CF961-978D-4041-AF6F-C9D46CF73C40}"/>
              </a:ext>
            </a:extLst>
          </p:cNvPr>
          <p:cNvSpPr>
            <a:spLocks noGrp="1"/>
          </p:cNvSpPr>
          <p:nvPr>
            <p:ph type="dt" sz="half" idx="10"/>
          </p:nvPr>
        </p:nvSpPr>
        <p:spPr/>
        <p:txBody>
          <a:bodyPr/>
          <a:lstStyle/>
          <a:p>
            <a:fld id="{6219594D-27B3-4C43-B249-8A79AEA2A70E}" type="datetimeFigureOut">
              <a:rPr lang="en-US" smtClean="0"/>
              <a:t>5/23/2021</a:t>
            </a:fld>
            <a:endParaRPr lang="en-US" dirty="0"/>
          </a:p>
        </p:txBody>
      </p:sp>
      <p:sp>
        <p:nvSpPr>
          <p:cNvPr id="5" name="Footer Placeholder 4">
            <a:extLst>
              <a:ext uri="{FF2B5EF4-FFF2-40B4-BE49-F238E27FC236}">
                <a16:creationId xmlns:a16="http://schemas.microsoft.com/office/drawing/2014/main" id="{6DA289B9-94D7-B640-A22B-B4AA27CE7B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DE1427-4312-B041-959B-BCEB1F5EF15B}"/>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8" name="Content Placeholder 2">
            <a:extLst>
              <a:ext uri="{FF2B5EF4-FFF2-40B4-BE49-F238E27FC236}">
                <a16:creationId xmlns:a16="http://schemas.microsoft.com/office/drawing/2014/main" id="{A0C450A7-F4B7-D84A-AF78-202630E85086}"/>
              </a:ext>
            </a:extLst>
          </p:cNvPr>
          <p:cNvSpPr>
            <a:spLocks noGrp="1"/>
          </p:cNvSpPr>
          <p:nvPr>
            <p:ph idx="1"/>
          </p:nvPr>
        </p:nvSpPr>
        <p:spPr>
          <a:xfrm>
            <a:off x="889000" y="3089275"/>
            <a:ext cx="10410825" cy="2974975"/>
          </a:xfrm>
          <a:solidFill>
            <a:schemeClr val="bg2"/>
          </a:solidFill>
        </p:spPr>
        <p:txBody>
          <a:bodyPr lIns="182880" tIns="182880" rIns="18288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6">
            <a:extLst>
              <a:ext uri="{FF2B5EF4-FFF2-40B4-BE49-F238E27FC236}">
                <a16:creationId xmlns:a16="http://schemas.microsoft.com/office/drawing/2014/main" id="{9B027F61-5F71-864F-B684-C769ACB59FC6}"/>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45967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 2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66BD02D-13EF-7047-9A13-6794238ED6A5}"/>
              </a:ext>
            </a:extLst>
          </p:cNvPr>
          <p:cNvSpPr>
            <a:spLocks noGrp="1"/>
          </p:cNvSpPr>
          <p:nvPr>
            <p:ph type="dt" sz="half" idx="10"/>
          </p:nvPr>
        </p:nvSpPr>
        <p:spPr/>
        <p:txBody>
          <a:bodyPr/>
          <a:lstStyle/>
          <a:p>
            <a:fld id="{6219594D-27B3-4C43-B249-8A79AEA2A70E}" type="datetimeFigureOut">
              <a:rPr lang="en-US" smtClean="0"/>
              <a:t>5/23/2021</a:t>
            </a:fld>
            <a:endParaRPr lang="en-US" dirty="0"/>
          </a:p>
        </p:txBody>
      </p:sp>
      <p:sp>
        <p:nvSpPr>
          <p:cNvPr id="6" name="Footer Placeholder 5">
            <a:extLst>
              <a:ext uri="{FF2B5EF4-FFF2-40B4-BE49-F238E27FC236}">
                <a16:creationId xmlns:a16="http://schemas.microsoft.com/office/drawing/2014/main" id="{A8478348-21B0-9445-88E6-3592D671CE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AB5E81-3BF2-5442-8BCD-FD9D3ECECD55}"/>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8" name="Title Placeholder 6">
            <a:extLst>
              <a:ext uri="{FF2B5EF4-FFF2-40B4-BE49-F238E27FC236}">
                <a16:creationId xmlns:a16="http://schemas.microsoft.com/office/drawing/2014/main" id="{E23A2747-8B63-C54A-87AA-508BC1703C8B}"/>
              </a:ext>
            </a:extLst>
          </p:cNvPr>
          <p:cNvSpPr>
            <a:spLocks noGrp="1"/>
          </p:cNvSpPr>
          <p:nvPr>
            <p:ph type="title"/>
          </p:nvPr>
        </p:nvSpPr>
        <p:spPr>
          <a:xfrm>
            <a:off x="889000" y="1524000"/>
            <a:ext cx="10410825"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Content Placeholder 2">
            <a:extLst>
              <a:ext uri="{FF2B5EF4-FFF2-40B4-BE49-F238E27FC236}">
                <a16:creationId xmlns:a16="http://schemas.microsoft.com/office/drawing/2014/main" id="{567FA562-FCDF-174B-B534-FCFA7C0434FB}"/>
              </a:ext>
            </a:extLst>
          </p:cNvPr>
          <p:cNvSpPr>
            <a:spLocks noGrp="1"/>
          </p:cNvSpPr>
          <p:nvPr>
            <p:ph sz="half" idx="1"/>
          </p:nvPr>
        </p:nvSpPr>
        <p:spPr>
          <a:xfrm>
            <a:off x="889000" y="3089275"/>
            <a:ext cx="5065713" cy="2974975"/>
          </a:xfrm>
          <a:solidFill>
            <a:schemeClr val="bg2"/>
          </a:solidFill>
        </p:spPr>
        <p:txBody>
          <a:bodyPr lIns="182880" tIns="182880" rIns="18288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a:extLst>
              <a:ext uri="{FF2B5EF4-FFF2-40B4-BE49-F238E27FC236}">
                <a16:creationId xmlns:a16="http://schemas.microsoft.com/office/drawing/2014/main" id="{99231EA3-3673-9A40-9AC6-D553512171F5}"/>
              </a:ext>
            </a:extLst>
          </p:cNvPr>
          <p:cNvSpPr>
            <a:spLocks noGrp="1"/>
          </p:cNvSpPr>
          <p:nvPr>
            <p:ph sz="half" idx="2"/>
          </p:nvPr>
        </p:nvSpPr>
        <p:spPr>
          <a:xfrm>
            <a:off x="6232524" y="3089275"/>
            <a:ext cx="5067301" cy="2974975"/>
          </a:xfrm>
          <a:solidFill>
            <a:schemeClr val="bg2"/>
          </a:solidFill>
        </p:spPr>
        <p:txBody>
          <a:bodyPr lIns="182880" tIns="182880" rIns="18288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527624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tion/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BC24D6E-5928-F74B-8187-663B9066E851}"/>
              </a:ext>
            </a:extLst>
          </p:cNvPr>
          <p:cNvSpPr>
            <a:spLocks noGrp="1"/>
          </p:cNvSpPr>
          <p:nvPr>
            <p:ph type="dt" sz="half" idx="10"/>
          </p:nvPr>
        </p:nvSpPr>
        <p:spPr/>
        <p:txBody>
          <a:bodyPr/>
          <a:lstStyle/>
          <a:p>
            <a:fld id="{6219594D-27B3-4C43-B249-8A79AEA2A70E}" type="datetimeFigureOut">
              <a:rPr lang="en-US" smtClean="0"/>
              <a:t>5/23/2021</a:t>
            </a:fld>
            <a:endParaRPr lang="en-US" dirty="0"/>
          </a:p>
        </p:txBody>
      </p:sp>
      <p:sp>
        <p:nvSpPr>
          <p:cNvPr id="6" name="Footer Placeholder 5">
            <a:extLst>
              <a:ext uri="{FF2B5EF4-FFF2-40B4-BE49-F238E27FC236}">
                <a16:creationId xmlns:a16="http://schemas.microsoft.com/office/drawing/2014/main" id="{995B855C-6743-E945-A627-C6CC0BF1D8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0090C7-8A37-A64E-A382-84C00415AD04}"/>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2" name="Title 1">
            <a:extLst>
              <a:ext uri="{FF2B5EF4-FFF2-40B4-BE49-F238E27FC236}">
                <a16:creationId xmlns:a16="http://schemas.microsoft.com/office/drawing/2014/main" id="{BC64182C-8E81-B348-8F69-357FF2B87277}"/>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13" name="Text Placeholder 3">
            <a:extLst>
              <a:ext uri="{FF2B5EF4-FFF2-40B4-BE49-F238E27FC236}">
                <a16:creationId xmlns:a16="http://schemas.microsoft.com/office/drawing/2014/main" id="{E4C0FC1B-258B-F449-ACD9-C646EFD30D8A}"/>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Content Placeholder 2">
            <a:extLst>
              <a:ext uri="{FF2B5EF4-FFF2-40B4-BE49-F238E27FC236}">
                <a16:creationId xmlns:a16="http://schemas.microsoft.com/office/drawing/2014/main" id="{C5259768-F574-7A4B-B312-34598B55860E}"/>
              </a:ext>
            </a:extLst>
          </p:cNvPr>
          <p:cNvSpPr>
            <a:spLocks noGrp="1"/>
          </p:cNvSpPr>
          <p:nvPr>
            <p:ph idx="1"/>
          </p:nvPr>
        </p:nvSpPr>
        <p:spPr>
          <a:xfrm>
            <a:off x="4452938" y="1524001"/>
            <a:ext cx="6846887" cy="4540249"/>
          </a:xfrm>
          <a:solidFill>
            <a:schemeClr val="bg2"/>
          </a:solidFill>
        </p:spPr>
        <p:txBody>
          <a:bodyPr lIns="182880" tIns="182880" rIns="182880" bIns="182880"/>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982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alphaModFix amt="3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153239-2B46-6140-80C0-0B7BAF86F054}"/>
              </a:ext>
            </a:extLst>
          </p:cNvPr>
          <p:cNvSpPr>
            <a:spLocks noGrp="1"/>
          </p:cNvSpPr>
          <p:nvPr>
            <p:ph type="body" idx="1"/>
          </p:nvPr>
        </p:nvSpPr>
        <p:spPr>
          <a:xfrm>
            <a:off x="889001" y="3094038"/>
            <a:ext cx="10410824" cy="29702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4" name="Date Placeholder 3">
            <a:extLst>
              <a:ext uri="{FF2B5EF4-FFF2-40B4-BE49-F238E27FC236}">
                <a16:creationId xmlns:a16="http://schemas.microsoft.com/office/drawing/2014/main" id="{A913830F-A07B-2540-99D6-7131436E2855}"/>
              </a:ext>
            </a:extLst>
          </p:cNvPr>
          <p:cNvSpPr>
            <a:spLocks noGrp="1"/>
          </p:cNvSpPr>
          <p:nvPr>
            <p:ph type="dt" sz="half" idx="2"/>
          </p:nvPr>
        </p:nvSpPr>
        <p:spPr>
          <a:xfrm>
            <a:off x="889000" y="6226175"/>
            <a:ext cx="1501775" cy="631825"/>
          </a:xfrm>
          <a:prstGeom prst="rect">
            <a:avLst/>
          </a:prstGeom>
        </p:spPr>
        <p:txBody>
          <a:bodyPr vert="horz" lIns="91440" tIns="45720" rIns="91440" bIns="45720" rtlCol="0" anchor="ctr"/>
          <a:lstStyle>
            <a:lvl1pPr algn="l">
              <a:defRPr sz="1200" b="0" i="0">
                <a:solidFill>
                  <a:schemeClr val="accent1"/>
                </a:solidFill>
                <a:latin typeface="Montserrat Regular" panose="02000505000000020004" pitchFamily="2" charset="77"/>
              </a:defRPr>
            </a:lvl1pPr>
          </a:lstStyle>
          <a:p>
            <a:fld id="{6219594D-27B3-4C43-B249-8A79AEA2A70E}" type="datetimeFigureOut">
              <a:rPr lang="en-US" smtClean="0"/>
              <a:pPr/>
              <a:t>5/23/2021</a:t>
            </a:fld>
            <a:endParaRPr lang="en-US" dirty="0"/>
          </a:p>
        </p:txBody>
      </p:sp>
      <p:sp>
        <p:nvSpPr>
          <p:cNvPr id="5" name="Footer Placeholder 4">
            <a:extLst>
              <a:ext uri="{FF2B5EF4-FFF2-40B4-BE49-F238E27FC236}">
                <a16:creationId xmlns:a16="http://schemas.microsoft.com/office/drawing/2014/main" id="{DE86110B-22BB-CC4F-82A2-8B61BB9C98BD}"/>
              </a:ext>
            </a:extLst>
          </p:cNvPr>
          <p:cNvSpPr>
            <a:spLocks noGrp="1"/>
          </p:cNvSpPr>
          <p:nvPr>
            <p:ph type="ftr" sz="quarter" idx="3"/>
          </p:nvPr>
        </p:nvSpPr>
        <p:spPr>
          <a:xfrm>
            <a:off x="2670175" y="6226175"/>
            <a:ext cx="7737475" cy="631825"/>
          </a:xfrm>
          <a:prstGeom prst="rect">
            <a:avLst/>
          </a:prstGeom>
        </p:spPr>
        <p:txBody>
          <a:bodyPr vert="horz" lIns="91440" tIns="45720" rIns="91440" bIns="45720" rtlCol="0" anchor="ctr"/>
          <a:lstStyle>
            <a:lvl1pPr algn="l">
              <a:defRPr sz="1200" b="0" i="0">
                <a:solidFill>
                  <a:schemeClr val="accent1"/>
                </a:solidFill>
                <a:latin typeface="Montserrat Regular" panose="02000505000000020004" pitchFamily="2" charset="77"/>
              </a:defRPr>
            </a:lvl1pPr>
          </a:lstStyle>
          <a:p>
            <a:endParaRPr lang="en-US" dirty="0"/>
          </a:p>
        </p:txBody>
      </p:sp>
      <p:sp>
        <p:nvSpPr>
          <p:cNvPr id="6" name="Slide Number Placeholder 5">
            <a:extLst>
              <a:ext uri="{FF2B5EF4-FFF2-40B4-BE49-F238E27FC236}">
                <a16:creationId xmlns:a16="http://schemas.microsoft.com/office/drawing/2014/main" id="{BAA86C46-60A6-F141-9013-9EB2EE3CEF05}"/>
              </a:ext>
            </a:extLst>
          </p:cNvPr>
          <p:cNvSpPr>
            <a:spLocks noGrp="1"/>
          </p:cNvSpPr>
          <p:nvPr>
            <p:ph type="sldNum" sz="quarter" idx="4"/>
          </p:nvPr>
        </p:nvSpPr>
        <p:spPr>
          <a:xfrm>
            <a:off x="10687050" y="6226175"/>
            <a:ext cx="612775" cy="631825"/>
          </a:xfrm>
          <a:prstGeom prst="rect">
            <a:avLst/>
          </a:prstGeom>
        </p:spPr>
        <p:txBody>
          <a:bodyPr vert="horz" lIns="91440" tIns="45720" rIns="91440" bIns="45720" rtlCol="0" anchor="ctr"/>
          <a:lstStyle>
            <a:lvl1pPr algn="r">
              <a:defRPr sz="1200" b="0" i="0">
                <a:solidFill>
                  <a:schemeClr val="accent1"/>
                </a:solidFill>
                <a:latin typeface="Montserrat Regular" panose="02000505000000020004" pitchFamily="2" charset="77"/>
              </a:defRPr>
            </a:lvl1pPr>
          </a:lstStyle>
          <a:p>
            <a:fld id="{FB1083F1-5FA9-0B47-AEEA-351267D53B79}" type="slidenum">
              <a:rPr lang="en-US" smtClean="0"/>
              <a:pPr/>
              <a:t>‹#›</a:t>
            </a:fld>
            <a:endParaRPr lang="en-US" dirty="0"/>
          </a:p>
        </p:txBody>
      </p:sp>
      <p:sp>
        <p:nvSpPr>
          <p:cNvPr id="7" name="Title Placeholder 6">
            <a:extLst>
              <a:ext uri="{FF2B5EF4-FFF2-40B4-BE49-F238E27FC236}">
                <a16:creationId xmlns:a16="http://schemas.microsoft.com/office/drawing/2014/main" id="{5BAE4F25-5D1B-3146-BE6C-65ABED35C55D}"/>
              </a:ext>
            </a:extLst>
          </p:cNvPr>
          <p:cNvSpPr>
            <a:spLocks noGrp="1"/>
          </p:cNvSpPr>
          <p:nvPr>
            <p:ph type="title"/>
          </p:nvPr>
        </p:nvSpPr>
        <p:spPr>
          <a:xfrm>
            <a:off x="888999" y="1524000"/>
            <a:ext cx="10410826"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1" name="Picture 10">
            <a:extLst>
              <a:ext uri="{FF2B5EF4-FFF2-40B4-BE49-F238E27FC236}">
                <a16:creationId xmlns:a16="http://schemas.microsoft.com/office/drawing/2014/main" id="{5B7A14DC-5236-5F4B-B24B-EA117EC6D973}"/>
              </a:ext>
            </a:extLst>
          </p:cNvPr>
          <p:cNvPicPr>
            <a:picLocks noChangeAspect="1"/>
          </p:cNvPicPr>
          <p:nvPr userDrawn="1"/>
        </p:nvPicPr>
        <p:blipFill>
          <a:blip r:embed="rId23"/>
          <a:stretch>
            <a:fillRect/>
          </a:stretch>
        </p:blipFill>
        <p:spPr>
          <a:xfrm>
            <a:off x="609600" y="378714"/>
            <a:ext cx="1158240" cy="405384"/>
          </a:xfrm>
          <a:prstGeom prst="rect">
            <a:avLst/>
          </a:prstGeom>
        </p:spPr>
      </p:pic>
    </p:spTree>
    <p:extLst>
      <p:ext uri="{BB962C8B-B14F-4D97-AF65-F5344CB8AC3E}">
        <p14:creationId xmlns:p14="http://schemas.microsoft.com/office/powerpoint/2010/main" val="366317170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2" r:id="rId20"/>
  </p:sldLayoutIdLst>
  <p:txStyles>
    <p:titleStyle>
      <a:lvl1pPr algn="l" defTabSz="914400" rtl="0" eaLnBrk="1" latinLnBrk="0" hangingPunct="1">
        <a:lnSpc>
          <a:spcPct val="90000"/>
        </a:lnSpc>
        <a:spcBef>
          <a:spcPct val="0"/>
        </a:spcBef>
        <a:buNone/>
        <a:defRPr sz="5400" b="0" i="0" kern="1200" spc="-200" baseline="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baseline="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51">
          <p15:clr>
            <a:srgbClr val="F26B43"/>
          </p15:clr>
        </p15:guide>
        <p15:guide id="2" pos="3366">
          <p15:clr>
            <a:srgbClr val="F26B43"/>
          </p15:clr>
        </p15:guide>
        <p15:guide id="3" pos="3190">
          <p15:clr>
            <a:srgbClr val="F26B43"/>
          </p15:clr>
        </p15:guide>
        <p15:guide id="4" pos="2805">
          <p15:clr>
            <a:srgbClr val="F26B43"/>
          </p15:clr>
        </p15:guide>
        <p15:guide id="5" pos="2630">
          <p15:clr>
            <a:srgbClr val="F26B43"/>
          </p15:clr>
        </p15:guide>
        <p15:guide id="6" pos="2244">
          <p15:clr>
            <a:srgbClr val="F26B43"/>
          </p15:clr>
        </p15:guide>
        <p15:guide id="7" pos="2068">
          <p15:clr>
            <a:srgbClr val="F26B43"/>
          </p15:clr>
        </p15:guide>
        <p15:guide id="8" pos="1682">
          <p15:clr>
            <a:srgbClr val="F26B43"/>
          </p15:clr>
        </p15:guide>
        <p15:guide id="9" pos="1506">
          <p15:clr>
            <a:srgbClr val="F26B43"/>
          </p15:clr>
        </p15:guide>
        <p15:guide id="10" pos="1120">
          <p15:clr>
            <a:srgbClr val="F26B43"/>
          </p15:clr>
        </p15:guide>
        <p15:guide id="11" pos="946">
          <p15:clr>
            <a:srgbClr val="F26B43"/>
          </p15:clr>
        </p15:guide>
        <p15:guide id="12" pos="560">
          <p15:clr>
            <a:srgbClr val="F26B43"/>
          </p15:clr>
        </p15:guide>
        <p15:guide id="13" pos="384">
          <p15:clr>
            <a:srgbClr val="F26B43"/>
          </p15:clr>
        </p15:guide>
        <p15:guide id="14">
          <p15:clr>
            <a:srgbClr val="F26B43"/>
          </p15:clr>
        </p15:guide>
        <p15:guide id="15" pos="3926">
          <p15:clr>
            <a:srgbClr val="F26B43"/>
          </p15:clr>
        </p15:guide>
        <p15:guide id="16" pos="4312">
          <p15:clr>
            <a:srgbClr val="F26B43"/>
          </p15:clr>
        </p15:guide>
        <p15:guide id="17" pos="4488">
          <p15:clr>
            <a:srgbClr val="F26B43"/>
          </p15:clr>
        </p15:guide>
        <p15:guide id="18" pos="4874">
          <p15:clr>
            <a:srgbClr val="F26B43"/>
          </p15:clr>
        </p15:guide>
        <p15:guide id="19" pos="5050">
          <p15:clr>
            <a:srgbClr val="F26B43"/>
          </p15:clr>
        </p15:guide>
        <p15:guide id="20" pos="5434">
          <p15:clr>
            <a:srgbClr val="F26B43"/>
          </p15:clr>
        </p15:guide>
        <p15:guide id="21" pos="5610">
          <p15:clr>
            <a:srgbClr val="F26B43"/>
          </p15:clr>
        </p15:guide>
        <p15:guide id="22" pos="5996">
          <p15:clr>
            <a:srgbClr val="F26B43"/>
          </p15:clr>
        </p15:guide>
        <p15:guide id="23" pos="6172">
          <p15:clr>
            <a:srgbClr val="F26B43"/>
          </p15:clr>
        </p15:guide>
        <p15:guide id="24" pos="6556">
          <p15:clr>
            <a:srgbClr val="F26B43"/>
          </p15:clr>
        </p15:guide>
        <p15:guide id="25" pos="6732">
          <p15:clr>
            <a:srgbClr val="F26B43"/>
          </p15:clr>
        </p15:guide>
        <p15:guide id="26" pos="7118">
          <p15:clr>
            <a:srgbClr val="F26B43"/>
          </p15:clr>
        </p15:guide>
        <p15:guide id="27" pos="7294">
          <p15:clr>
            <a:srgbClr val="F26B43"/>
          </p15:clr>
        </p15:guide>
        <p15:guide id="28" pos="7678">
          <p15:clr>
            <a:srgbClr val="F26B43"/>
          </p15:clr>
        </p15:guide>
        <p15:guide id="29" orient="horz" pos="960">
          <p15:clr>
            <a:srgbClr val="F26B43"/>
          </p15:clr>
        </p15:guide>
        <p15:guide id="30" orient="horz" pos="3922">
          <p15:clr>
            <a:srgbClr val="F26B43"/>
          </p15:clr>
        </p15:guide>
        <p15:guide id="31" orient="horz" pos="1346">
          <p15:clr>
            <a:srgbClr val="F26B43"/>
          </p15:clr>
        </p15:guide>
        <p15:guide id="32" orient="horz" pos="1448">
          <p15:clr>
            <a:srgbClr val="F26B43"/>
          </p15:clr>
        </p15:guide>
        <p15:guide id="33" orient="horz" pos="1840">
          <p15:clr>
            <a:srgbClr val="F26B43"/>
          </p15:clr>
        </p15:guide>
        <p15:guide id="34" orient="horz" pos="1946">
          <p15:clr>
            <a:srgbClr val="F26B43"/>
          </p15:clr>
        </p15:guide>
        <p15:guide id="35" orient="horz" pos="2336">
          <p15:clr>
            <a:srgbClr val="F26B43"/>
          </p15:clr>
        </p15:guide>
        <p15:guide id="36" orient="horz" pos="2440">
          <p15:clr>
            <a:srgbClr val="F26B43"/>
          </p15:clr>
        </p15:guide>
        <p15:guide id="37" orient="horz" pos="2830">
          <p15:clr>
            <a:srgbClr val="F26B43"/>
          </p15:clr>
        </p15:guide>
        <p15:guide id="38" orient="horz" pos="2934">
          <p15:clr>
            <a:srgbClr val="F26B43"/>
          </p15:clr>
        </p15:guide>
        <p15:guide id="39" orient="horz" pos="3326">
          <p15:clr>
            <a:srgbClr val="F26B43"/>
          </p15:clr>
        </p15:guide>
        <p15:guide id="40" orient="horz" pos="3428">
          <p15:clr>
            <a:srgbClr val="F26B43"/>
          </p15:clr>
        </p15:guide>
        <p15:guide id="41" orient="horz" pos="38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mpl.workday.com/theclaremontcolleges/d/home.htmld"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300698-2CA1-9243-8025-730F088EE41B}"/>
              </a:ext>
            </a:extLst>
          </p:cNvPr>
          <p:cNvSpPr>
            <a:spLocks noGrp="1"/>
          </p:cNvSpPr>
          <p:nvPr>
            <p:ph type="title"/>
          </p:nvPr>
        </p:nvSpPr>
        <p:spPr>
          <a:xfrm>
            <a:off x="1219200" y="990600"/>
            <a:ext cx="10105609" cy="2667000"/>
          </a:xfrm>
        </p:spPr>
        <p:txBody>
          <a:bodyPr>
            <a:normAutofit/>
          </a:bodyPr>
          <a:lstStyle/>
          <a:p>
            <a:pPr algn="ctr"/>
            <a:r>
              <a:rPr lang="en-US" sz="5400" dirty="0" smtClean="0"/>
              <a:t>How to Complete </a:t>
            </a:r>
            <a:r>
              <a:rPr lang="en-US" sz="5400" dirty="0" smtClean="0"/>
              <a:t>an Annual </a:t>
            </a:r>
            <a:r>
              <a:rPr lang="en-US" sz="5400" dirty="0" smtClean="0"/>
              <a:t>Self-Evaluation </a:t>
            </a:r>
            <a:r>
              <a:rPr lang="en-US" sz="5400" dirty="0" smtClean="0"/>
              <a:t>in</a:t>
            </a:r>
            <a:br>
              <a:rPr lang="en-US" sz="5400" dirty="0" smtClean="0"/>
            </a:br>
            <a:r>
              <a:rPr lang="en-US" sz="5400" dirty="0" smtClean="0"/>
              <a:t> Workday</a:t>
            </a:r>
            <a:endParaRPr lang="en-US" sz="5400" dirty="0"/>
          </a:p>
        </p:txBody>
      </p:sp>
      <p:sp>
        <p:nvSpPr>
          <p:cNvPr id="7" name="Text Placeholder 1">
            <a:extLst>
              <a:ext uri="{FF2B5EF4-FFF2-40B4-BE49-F238E27FC236}">
                <a16:creationId xmlns:a16="http://schemas.microsoft.com/office/drawing/2014/main" id="{7F0FC65F-2C9D-214F-9934-7D8130415130}"/>
              </a:ext>
            </a:extLst>
          </p:cNvPr>
          <p:cNvSpPr txBox="1">
            <a:spLocks/>
          </p:cNvSpPr>
          <p:nvPr/>
        </p:nvSpPr>
        <p:spPr>
          <a:xfrm>
            <a:off x="913984" y="4648200"/>
            <a:ext cx="10410825" cy="11080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baseline="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baseline="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baseline="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smtClean="0"/>
              <a:t>Presented By: </a:t>
            </a:r>
          </a:p>
          <a:p>
            <a:r>
              <a:rPr lang="en-US" sz="2000" smtClean="0"/>
              <a:t>Human Resources</a:t>
            </a:r>
            <a:endParaRPr lang="en-US" sz="2000" dirty="0"/>
          </a:p>
        </p:txBody>
      </p:sp>
      <p:pic>
        <p:nvPicPr>
          <p:cNvPr id="8" name="Picture 7" descr="Workday, Inc.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4458588"/>
            <a:ext cx="3733800" cy="1487297"/>
          </a:xfrm>
          <a:prstGeom prst="rect">
            <a:avLst/>
          </a:prstGeom>
        </p:spPr>
      </p:pic>
    </p:spTree>
    <p:extLst>
      <p:ext uri="{BB962C8B-B14F-4D97-AF65-F5344CB8AC3E}">
        <p14:creationId xmlns:p14="http://schemas.microsoft.com/office/powerpoint/2010/main" val="32022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402173"/>
            <a:ext cx="11453031" cy="3936167"/>
          </a:xfrm>
        </p:spPr>
      </p:pic>
      <p:sp>
        <p:nvSpPr>
          <p:cNvPr id="3" name="Title 2"/>
          <p:cNvSpPr>
            <a:spLocks noGrp="1"/>
          </p:cNvSpPr>
          <p:nvPr>
            <p:ph type="title"/>
          </p:nvPr>
        </p:nvSpPr>
        <p:spPr>
          <a:xfrm>
            <a:off x="889001" y="825500"/>
            <a:ext cx="9518650" cy="1397000"/>
          </a:xfrm>
        </p:spPr>
        <p:txBody>
          <a:bodyPr>
            <a:normAutofit fontScale="90000"/>
          </a:bodyPr>
          <a:lstStyle/>
          <a:p>
            <a:r>
              <a:rPr lang="en-US" dirty="0" smtClean="0"/>
              <a:t>How to Access &amp; Print the Evaluation </a:t>
            </a:r>
            <a:r>
              <a:rPr lang="en-US" dirty="0"/>
              <a:t>O</a:t>
            </a:r>
            <a:r>
              <a:rPr lang="en-US" dirty="0" smtClean="0"/>
              <a:t>nce Submitted</a:t>
            </a:r>
            <a:endParaRPr lang="en-US" dirty="0"/>
          </a:p>
        </p:txBody>
      </p:sp>
      <p:pic>
        <p:nvPicPr>
          <p:cNvPr id="5" name="Picture 4" descr="Red Arrow Best Awesome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715000"/>
            <a:ext cx="1197968" cy="803013"/>
          </a:xfrm>
          <a:prstGeom prst="rect">
            <a:avLst/>
          </a:prstGeom>
        </p:spPr>
      </p:pic>
      <p:pic>
        <p:nvPicPr>
          <p:cNvPr id="6" name="Picture 5" descr="File:Red arrow southwest.sv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173573"/>
            <a:ext cx="457200" cy="457200"/>
          </a:xfrm>
          <a:prstGeom prst="rect">
            <a:avLst/>
          </a:prstGeom>
        </p:spPr>
      </p:pic>
      <p:pic>
        <p:nvPicPr>
          <p:cNvPr id="8" name="Picture 7" descr="File:Counting rod horizontal black 1.sv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8606" y="4002353"/>
            <a:ext cx="1524000" cy="367903"/>
          </a:xfrm>
          <a:prstGeom prst="rect">
            <a:avLst/>
          </a:prstGeom>
        </p:spPr>
      </p:pic>
      <p:pic>
        <p:nvPicPr>
          <p:cNvPr id="9" name="Picture 8" descr="File:Counting rod horizontal black 1.sv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4549929"/>
            <a:ext cx="1524000" cy="367903"/>
          </a:xfrm>
          <a:prstGeom prst="rect">
            <a:avLst/>
          </a:prstGeom>
        </p:spPr>
      </p:pic>
    </p:spTree>
    <p:extLst>
      <p:ext uri="{BB962C8B-B14F-4D97-AF65-F5344CB8AC3E}">
        <p14:creationId xmlns:p14="http://schemas.microsoft.com/office/powerpoint/2010/main" val="311431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Question mark 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1905000"/>
            <a:ext cx="5420227" cy="3221037"/>
          </a:xfrm>
        </p:spPr>
      </p:pic>
    </p:spTree>
    <p:extLst>
      <p:ext uri="{BB962C8B-B14F-4D97-AF65-F5344CB8AC3E}">
        <p14:creationId xmlns:p14="http://schemas.microsoft.com/office/powerpoint/2010/main" val="38336827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968" y="838200"/>
            <a:ext cx="9403021" cy="1167186"/>
          </a:xfrm>
        </p:spPr>
        <p:txBody>
          <a:bodyPr>
            <a:noAutofit/>
          </a:bodyPr>
          <a:lstStyle/>
          <a:p>
            <a:r>
              <a:rPr lang="en-US" sz="4400" b="0" dirty="0" smtClean="0">
                <a:solidFill>
                  <a:schemeClr val="accent2"/>
                </a:solidFill>
                <a:latin typeface="+mj-lt"/>
              </a:rPr>
              <a:t>Objectives</a:t>
            </a:r>
            <a:endParaRPr lang="en-US" sz="4400" b="0" dirty="0">
              <a:solidFill>
                <a:schemeClr val="accent2"/>
              </a:solidFill>
              <a:latin typeface="+mj-lt"/>
            </a:endParaRPr>
          </a:p>
        </p:txBody>
      </p:sp>
      <p:sp>
        <p:nvSpPr>
          <p:cNvPr id="3" name="Content Placeholder 2"/>
          <p:cNvSpPr>
            <a:spLocks noGrp="1"/>
          </p:cNvSpPr>
          <p:nvPr>
            <p:ph idx="1"/>
          </p:nvPr>
        </p:nvSpPr>
        <p:spPr>
          <a:xfrm>
            <a:off x="990600" y="2209800"/>
            <a:ext cx="10591800" cy="3810000"/>
          </a:xfrm>
        </p:spPr>
        <p:txBody>
          <a:bodyPr>
            <a:normAutofit/>
          </a:bodyPr>
          <a:lstStyle/>
          <a:p>
            <a:pPr marL="342900" indent="-342900">
              <a:buFont typeface="Wingdings" panose="05000000000000000000" pitchFamily="2" charset="2"/>
              <a:buChar char="§"/>
            </a:pPr>
            <a:r>
              <a:rPr lang="en-US" sz="2400" b="0" dirty="0" smtClean="0">
                <a:solidFill>
                  <a:schemeClr val="bg2">
                    <a:lumMod val="50000"/>
                  </a:schemeClr>
                </a:solidFill>
                <a:latin typeface="+mn-lt"/>
                <a:ea typeface="ヒラギノ角ゴ Pro W3"/>
                <a:cs typeface="ヒラギノ角ゴ Pro W3"/>
              </a:rPr>
              <a:t>Overview</a:t>
            </a:r>
            <a:r>
              <a:rPr lang="en-US" sz="2400" b="0" dirty="0" smtClean="0">
                <a:solidFill>
                  <a:schemeClr val="bg2">
                    <a:lumMod val="50000"/>
                  </a:schemeClr>
                </a:solidFill>
                <a:latin typeface="+mn-lt"/>
                <a:ea typeface="ヒラギノ角ゴ Pro W3"/>
                <a:cs typeface="ヒラギノ角ゴ Pro W3"/>
              </a:rPr>
              <a:t>: Performance Evaluation </a:t>
            </a:r>
            <a:r>
              <a:rPr lang="en-US" sz="2400" b="0" dirty="0" smtClean="0">
                <a:solidFill>
                  <a:schemeClr val="bg2">
                    <a:lumMod val="50000"/>
                  </a:schemeClr>
                </a:solidFill>
                <a:latin typeface="+mn-lt"/>
                <a:ea typeface="ヒラギノ角ゴ Pro W3"/>
                <a:cs typeface="ヒラギノ角ゴ Pro W3"/>
              </a:rPr>
              <a:t>Process in Workday</a:t>
            </a:r>
            <a:endParaRPr lang="en-US" sz="2400" b="0" dirty="0" smtClean="0">
              <a:solidFill>
                <a:schemeClr val="bg2">
                  <a:lumMod val="50000"/>
                </a:schemeClr>
              </a:solidFill>
              <a:latin typeface="+mn-lt"/>
              <a:ea typeface="ヒラギノ角ゴ Pro W3"/>
              <a:cs typeface="ヒラギノ角ゴ Pro W3"/>
            </a:endParaRPr>
          </a:p>
          <a:p>
            <a:pPr marL="342900" indent="-342900">
              <a:buFont typeface="Wingdings" panose="05000000000000000000" pitchFamily="2" charset="2"/>
              <a:buChar char="§"/>
            </a:pPr>
            <a:r>
              <a:rPr lang="en-US" altLang="en-US" sz="2400" b="0" dirty="0" smtClean="0">
                <a:solidFill>
                  <a:schemeClr val="bg2">
                    <a:lumMod val="50000"/>
                  </a:schemeClr>
                </a:solidFill>
                <a:latin typeface="+mn-lt"/>
                <a:cs typeface="+mn-cs"/>
              </a:rPr>
              <a:t>Review </a:t>
            </a:r>
            <a:r>
              <a:rPr lang="en-US" altLang="en-US" sz="2400" b="0" dirty="0">
                <a:solidFill>
                  <a:schemeClr val="bg2">
                    <a:lumMod val="50000"/>
                  </a:schemeClr>
                </a:solidFill>
                <a:latin typeface="+mn-lt"/>
                <a:cs typeface="+mn-cs"/>
              </a:rPr>
              <a:t>of Competencies &amp; Performance </a:t>
            </a:r>
            <a:r>
              <a:rPr lang="en-US" altLang="en-US" sz="2400" b="0" dirty="0" smtClean="0">
                <a:solidFill>
                  <a:schemeClr val="bg2">
                    <a:lumMod val="50000"/>
                  </a:schemeClr>
                </a:solidFill>
                <a:latin typeface="+mn-lt"/>
                <a:cs typeface="+mn-cs"/>
              </a:rPr>
              <a:t>Ratings</a:t>
            </a:r>
          </a:p>
          <a:p>
            <a:pPr marL="342900" indent="-342900">
              <a:buFont typeface="Wingdings" panose="05000000000000000000" pitchFamily="2" charset="2"/>
              <a:buChar char="§"/>
            </a:pPr>
            <a:r>
              <a:rPr lang="en-US" sz="2400" b="0" dirty="0">
                <a:solidFill>
                  <a:schemeClr val="bg2">
                    <a:lumMod val="50000"/>
                  </a:schemeClr>
                </a:solidFill>
                <a:latin typeface="+mn-lt"/>
                <a:ea typeface="ヒラギノ角ゴ Pro W3"/>
                <a:cs typeface="ヒラギノ角ゴ Pro W3"/>
              </a:rPr>
              <a:t>Introduction to the NEW Annual Faculty Performance Self-Evaluation </a:t>
            </a:r>
          </a:p>
          <a:p>
            <a:pPr marL="342900" lvl="0" indent="-342900">
              <a:buFont typeface="Wingdings" panose="05000000000000000000" pitchFamily="2" charset="2"/>
              <a:buChar char="§"/>
            </a:pPr>
            <a:r>
              <a:rPr lang="en-US" altLang="en-US" sz="2400" b="0" dirty="0" smtClean="0">
                <a:solidFill>
                  <a:schemeClr val="bg2">
                    <a:lumMod val="50000"/>
                  </a:schemeClr>
                </a:solidFill>
                <a:latin typeface="+mn-lt"/>
                <a:cs typeface="+mn-cs"/>
              </a:rPr>
              <a:t>Workday </a:t>
            </a:r>
            <a:r>
              <a:rPr lang="en-US" altLang="en-US" sz="2400" b="0" dirty="0">
                <a:solidFill>
                  <a:schemeClr val="bg2">
                    <a:lumMod val="50000"/>
                  </a:schemeClr>
                </a:solidFill>
                <a:latin typeface="+mn-lt"/>
                <a:cs typeface="+mn-cs"/>
              </a:rPr>
              <a:t>Demonstration: </a:t>
            </a:r>
            <a:endParaRPr lang="en-US" altLang="en-US" sz="2400" b="0" dirty="0" smtClean="0">
              <a:solidFill>
                <a:schemeClr val="bg2">
                  <a:lumMod val="50000"/>
                </a:schemeClr>
              </a:solidFill>
              <a:latin typeface="+mn-lt"/>
              <a:cs typeface="+mn-cs"/>
            </a:endParaRPr>
          </a:p>
          <a:p>
            <a:pPr marL="662940" lvl="1" indent="-342900">
              <a:buFont typeface="Wingdings" panose="05000000000000000000" pitchFamily="2" charset="2"/>
              <a:buChar char="§"/>
            </a:pPr>
            <a:r>
              <a:rPr lang="en-US" altLang="en-US" sz="2400" b="0" dirty="0" smtClean="0">
                <a:solidFill>
                  <a:schemeClr val="accent2"/>
                </a:solidFill>
                <a:latin typeface="+mn-lt"/>
                <a:cs typeface="+mn-cs"/>
              </a:rPr>
              <a:t>How </a:t>
            </a:r>
            <a:r>
              <a:rPr lang="en-US" altLang="en-US" sz="2400" b="0" dirty="0" smtClean="0">
                <a:solidFill>
                  <a:schemeClr val="accent2"/>
                </a:solidFill>
                <a:latin typeface="+mn-lt"/>
                <a:cs typeface="+mn-cs"/>
              </a:rPr>
              <a:t>to access, complete, and submit your self-evaluation. </a:t>
            </a:r>
            <a:endParaRPr lang="en-US" altLang="en-US" sz="2400" b="0" dirty="0">
              <a:solidFill>
                <a:schemeClr val="accent2"/>
              </a:solidFill>
              <a:latin typeface="+mn-lt"/>
              <a:cs typeface="+mn-cs"/>
            </a:endParaRPr>
          </a:p>
          <a:p>
            <a:pPr marL="342900" lvl="0" indent="-342900">
              <a:buFont typeface="Wingdings" panose="05000000000000000000" pitchFamily="2" charset="2"/>
              <a:buChar char="§"/>
            </a:pPr>
            <a:r>
              <a:rPr lang="en-US" altLang="en-US" sz="2400" b="0" dirty="0">
                <a:solidFill>
                  <a:schemeClr val="bg2">
                    <a:lumMod val="50000"/>
                  </a:schemeClr>
                </a:solidFill>
                <a:latin typeface="+mn-lt"/>
                <a:cs typeface="+mn-cs"/>
              </a:rPr>
              <a:t>Q &amp; A</a:t>
            </a:r>
          </a:p>
          <a:p>
            <a:pPr eaLnBrk="1" hangingPunct="1"/>
            <a:endParaRPr lang="en-US" sz="2700" dirty="0"/>
          </a:p>
        </p:txBody>
      </p:sp>
    </p:spTree>
    <p:extLst>
      <p:ext uri="{BB962C8B-B14F-4D97-AF65-F5344CB8AC3E}">
        <p14:creationId xmlns:p14="http://schemas.microsoft.com/office/powerpoint/2010/main" val="7066881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1" y="762000"/>
            <a:ext cx="9518650" cy="1397000"/>
          </a:xfrm>
        </p:spPr>
        <p:txBody>
          <a:bodyPr>
            <a:normAutofit/>
          </a:bodyPr>
          <a:lstStyle/>
          <a:p>
            <a:r>
              <a:rPr lang="en-US" sz="4800" dirty="0" smtClean="0"/>
              <a:t>Important Dates To Remember</a:t>
            </a:r>
            <a:endParaRPr lang="en-US" sz="4800" dirty="0"/>
          </a:p>
        </p:txBody>
      </p:sp>
      <p:sp>
        <p:nvSpPr>
          <p:cNvPr id="3" name="Content Placeholder 2"/>
          <p:cNvSpPr>
            <a:spLocks noGrp="1"/>
          </p:cNvSpPr>
          <p:nvPr>
            <p:ph idx="4294967295"/>
          </p:nvPr>
        </p:nvSpPr>
        <p:spPr>
          <a:xfrm>
            <a:off x="889001" y="2188980"/>
            <a:ext cx="9617076" cy="3810000"/>
          </a:xfrm>
        </p:spPr>
        <p:txBody>
          <a:bodyPr>
            <a:normAutofit lnSpcReduction="10000"/>
          </a:bodyPr>
          <a:lstStyle/>
          <a:p>
            <a:pPr marL="342900" indent="-342900">
              <a:buFont typeface="Arial" panose="020B0604020202020204" pitchFamily="34" charset="0"/>
              <a:buChar char="•"/>
            </a:pPr>
            <a:r>
              <a:rPr lang="en-US" sz="3200" dirty="0" smtClean="0">
                <a:solidFill>
                  <a:schemeClr val="bg2">
                    <a:lumMod val="50000"/>
                  </a:schemeClr>
                </a:solidFill>
              </a:rPr>
              <a:t>Review Period is based on a 7/1/2020 through 6/30/2021 period. </a:t>
            </a:r>
          </a:p>
          <a:p>
            <a:pPr marL="342900" indent="-342900">
              <a:buFont typeface="Arial" panose="020B0604020202020204" pitchFamily="34" charset="0"/>
              <a:buChar char="•"/>
            </a:pPr>
            <a:r>
              <a:rPr lang="en-US" sz="3200" dirty="0" smtClean="0">
                <a:solidFill>
                  <a:schemeClr val="bg2">
                    <a:lumMod val="50000"/>
                  </a:schemeClr>
                </a:solidFill>
              </a:rPr>
              <a:t>Self-Evaluations will be launched in Workday on Monday, May 24 to all Faculty. </a:t>
            </a:r>
          </a:p>
          <a:p>
            <a:pPr marL="342900" indent="-342900">
              <a:buFont typeface="Arial" panose="020B0604020202020204" pitchFamily="34" charset="0"/>
              <a:buChar char="•"/>
            </a:pPr>
            <a:r>
              <a:rPr lang="en-US" sz="3200" dirty="0" smtClean="0">
                <a:solidFill>
                  <a:schemeClr val="bg2">
                    <a:lumMod val="50000"/>
                  </a:schemeClr>
                </a:solidFill>
              </a:rPr>
              <a:t>Self-Evaluations to be </a:t>
            </a:r>
            <a:r>
              <a:rPr lang="en-US" sz="3200" dirty="0">
                <a:solidFill>
                  <a:schemeClr val="bg2">
                    <a:lumMod val="50000"/>
                  </a:schemeClr>
                </a:solidFill>
              </a:rPr>
              <a:t>submitted to Supervisors by </a:t>
            </a:r>
            <a:r>
              <a:rPr lang="en-US" sz="3200" dirty="0" smtClean="0">
                <a:solidFill>
                  <a:schemeClr val="bg2">
                    <a:lumMod val="50000"/>
                  </a:schemeClr>
                </a:solidFill>
              </a:rPr>
              <a:t>Friday, June 11.</a:t>
            </a:r>
            <a:endParaRPr lang="en-US" sz="3200" dirty="0">
              <a:solidFill>
                <a:schemeClr val="bg2">
                  <a:lumMod val="50000"/>
                </a:schemeClr>
              </a:solidFill>
            </a:endParaRPr>
          </a:p>
          <a:p>
            <a:pPr marL="342900" indent="-342900">
              <a:buFont typeface="Arial" panose="020B0604020202020204" pitchFamily="34" charset="0"/>
              <a:buChar char="•"/>
            </a:pPr>
            <a:r>
              <a:rPr lang="en-US" sz="3200" dirty="0" smtClean="0">
                <a:solidFill>
                  <a:schemeClr val="bg2">
                    <a:lumMod val="50000"/>
                  </a:schemeClr>
                </a:solidFill>
              </a:rPr>
              <a:t>Performance </a:t>
            </a:r>
            <a:r>
              <a:rPr lang="en-US" sz="3200" dirty="0">
                <a:solidFill>
                  <a:schemeClr val="bg2">
                    <a:lumMod val="50000"/>
                  </a:schemeClr>
                </a:solidFill>
              </a:rPr>
              <a:t>Evaluations </a:t>
            </a:r>
            <a:r>
              <a:rPr lang="en-US" sz="3200" dirty="0" smtClean="0">
                <a:solidFill>
                  <a:schemeClr val="bg2">
                    <a:lumMod val="50000"/>
                  </a:schemeClr>
                </a:solidFill>
              </a:rPr>
              <a:t>to be completed and communicated to faculty by Wednesday, June 30.</a:t>
            </a:r>
            <a:endParaRPr lang="en-US" sz="3200" dirty="0">
              <a:solidFill>
                <a:schemeClr val="bg2">
                  <a:lumMod val="50000"/>
                </a:schemeClr>
              </a:solidFill>
            </a:endParaRPr>
          </a:p>
          <a:p>
            <a:pPr marL="457200" indent="-457200">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9495" y="5753015"/>
            <a:ext cx="2393164" cy="990770"/>
          </a:xfrm>
          <a:prstGeom prst="rect">
            <a:avLst/>
          </a:prstGeom>
        </p:spPr>
      </p:pic>
    </p:spTree>
    <p:extLst>
      <p:ext uri="{BB962C8B-B14F-4D97-AF65-F5344CB8AC3E}">
        <p14:creationId xmlns:p14="http://schemas.microsoft.com/office/powerpoint/2010/main" val="1485082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968" y="1042416"/>
            <a:ext cx="9933432" cy="1014984"/>
          </a:xfrm>
        </p:spPr>
        <p:txBody>
          <a:bodyPr>
            <a:noAutofit/>
          </a:bodyPr>
          <a:lstStyle/>
          <a:p>
            <a:r>
              <a:rPr lang="en-US" sz="4400" b="0" dirty="0" smtClean="0">
                <a:solidFill>
                  <a:schemeClr val="accent2"/>
                </a:solidFill>
                <a:latin typeface="+mj-lt"/>
              </a:rPr>
              <a:t>Preparing for your Self-Evaluation </a:t>
            </a:r>
            <a:endParaRPr lang="en-US" sz="4400" b="0" dirty="0">
              <a:solidFill>
                <a:schemeClr val="accent2"/>
              </a:solidFill>
              <a:latin typeface="+mj-lt"/>
            </a:endParaRPr>
          </a:p>
        </p:txBody>
      </p:sp>
      <p:sp>
        <p:nvSpPr>
          <p:cNvPr id="3" name="Content Placeholder 2"/>
          <p:cNvSpPr>
            <a:spLocks noGrp="1"/>
          </p:cNvSpPr>
          <p:nvPr>
            <p:ph idx="1"/>
          </p:nvPr>
        </p:nvSpPr>
        <p:spPr>
          <a:xfrm>
            <a:off x="886968" y="2286000"/>
            <a:ext cx="9933432" cy="4343400"/>
          </a:xfrm>
        </p:spPr>
        <p:txBody>
          <a:bodyPr>
            <a:normAutofit/>
          </a:bodyPr>
          <a:lstStyle/>
          <a:p>
            <a:pPr marL="342900" indent="-342900">
              <a:buFont typeface="Wingdings" panose="05000000000000000000" pitchFamily="2" charset="2"/>
              <a:buChar char="§"/>
            </a:pPr>
            <a:r>
              <a:rPr lang="en-US" altLang="en-US" b="0" dirty="0" smtClean="0">
                <a:solidFill>
                  <a:schemeClr val="bg2">
                    <a:lumMod val="50000"/>
                  </a:schemeClr>
                </a:solidFill>
                <a:latin typeface="+mn-lt"/>
              </a:rPr>
              <a:t>Gather last year’s Annual </a:t>
            </a:r>
            <a:r>
              <a:rPr lang="en-US" altLang="en-US" b="0" dirty="0">
                <a:solidFill>
                  <a:schemeClr val="bg2">
                    <a:lumMod val="50000"/>
                  </a:schemeClr>
                </a:solidFill>
                <a:latin typeface="+mn-lt"/>
              </a:rPr>
              <a:t>E</a:t>
            </a:r>
            <a:r>
              <a:rPr lang="en-US" altLang="en-US" b="0" dirty="0" smtClean="0">
                <a:solidFill>
                  <a:schemeClr val="bg2">
                    <a:lumMod val="50000"/>
                  </a:schemeClr>
                </a:solidFill>
                <a:latin typeface="+mn-lt"/>
              </a:rPr>
              <a:t>valuation documents: </a:t>
            </a:r>
          </a:p>
          <a:p>
            <a:pPr marL="662940" lvl="1" indent="-342900">
              <a:buFont typeface="Wingdings" panose="05000000000000000000" pitchFamily="2" charset="2"/>
              <a:buChar char="§"/>
            </a:pPr>
            <a:r>
              <a:rPr lang="en-US" altLang="en-US" b="0" dirty="0" smtClean="0">
                <a:solidFill>
                  <a:schemeClr val="bg2">
                    <a:lumMod val="50000"/>
                  </a:schemeClr>
                </a:solidFill>
                <a:latin typeface="+mn-lt"/>
              </a:rPr>
              <a:t>Annual </a:t>
            </a:r>
            <a:r>
              <a:rPr lang="en-US" altLang="en-US" b="0" dirty="0">
                <a:solidFill>
                  <a:schemeClr val="bg2">
                    <a:lumMod val="50000"/>
                  </a:schemeClr>
                </a:solidFill>
                <a:latin typeface="+mn-lt"/>
              </a:rPr>
              <a:t>Activities Report (2019-20</a:t>
            </a:r>
            <a:r>
              <a:rPr lang="en-US" altLang="en-US" b="0" dirty="0" smtClean="0">
                <a:solidFill>
                  <a:schemeClr val="bg2">
                    <a:lumMod val="50000"/>
                  </a:schemeClr>
                </a:solidFill>
                <a:latin typeface="+mn-lt"/>
              </a:rPr>
              <a:t>)</a:t>
            </a:r>
          </a:p>
          <a:p>
            <a:pPr marL="662940" lvl="1" indent="-342900">
              <a:buFont typeface="Wingdings" panose="05000000000000000000" pitchFamily="2" charset="2"/>
              <a:buChar char="§"/>
            </a:pPr>
            <a:r>
              <a:rPr lang="en-US" altLang="en-US" b="0" dirty="0" smtClean="0">
                <a:solidFill>
                  <a:schemeClr val="bg2">
                    <a:lumMod val="50000"/>
                  </a:schemeClr>
                </a:solidFill>
                <a:latin typeface="+mn-lt"/>
              </a:rPr>
              <a:t>Annual  </a:t>
            </a:r>
            <a:r>
              <a:rPr lang="en-US" altLang="en-US" b="0" dirty="0">
                <a:solidFill>
                  <a:schemeClr val="bg2">
                    <a:lumMod val="50000"/>
                  </a:schemeClr>
                </a:solidFill>
                <a:latin typeface="+mn-lt"/>
              </a:rPr>
              <a:t>Self Evaluation (</a:t>
            </a:r>
            <a:r>
              <a:rPr lang="en-US" altLang="en-US" b="0" dirty="0" smtClean="0">
                <a:solidFill>
                  <a:schemeClr val="bg2">
                    <a:lumMod val="50000"/>
                  </a:schemeClr>
                </a:solidFill>
                <a:latin typeface="+mn-lt"/>
              </a:rPr>
              <a:t>2019-20)</a:t>
            </a:r>
          </a:p>
          <a:p>
            <a:pPr marL="662940" lvl="1" indent="-342900">
              <a:buFont typeface="Wingdings" panose="05000000000000000000" pitchFamily="2" charset="2"/>
              <a:buChar char="§"/>
            </a:pPr>
            <a:r>
              <a:rPr lang="en-US" altLang="en-US" b="0" dirty="0" smtClean="0">
                <a:solidFill>
                  <a:schemeClr val="bg2">
                    <a:lumMod val="50000"/>
                  </a:schemeClr>
                </a:solidFill>
                <a:latin typeface="+mn-lt"/>
              </a:rPr>
              <a:t>Annual </a:t>
            </a:r>
            <a:r>
              <a:rPr lang="en-US" altLang="en-US" b="0" dirty="0">
                <a:solidFill>
                  <a:schemeClr val="bg2">
                    <a:lumMod val="50000"/>
                  </a:schemeClr>
                </a:solidFill>
                <a:latin typeface="+mn-lt"/>
              </a:rPr>
              <a:t>Performance Evaluation (2019-20) </a:t>
            </a:r>
            <a:endParaRPr lang="en-US" altLang="en-US" b="0" dirty="0" smtClean="0">
              <a:solidFill>
                <a:schemeClr val="bg2">
                  <a:lumMod val="50000"/>
                </a:schemeClr>
              </a:solidFill>
              <a:latin typeface="+mn-lt"/>
            </a:endParaRPr>
          </a:p>
          <a:p>
            <a:pPr marL="342900" indent="-342900">
              <a:buFont typeface="Wingdings" panose="05000000000000000000" pitchFamily="2" charset="2"/>
              <a:buChar char="§"/>
            </a:pPr>
            <a:r>
              <a:rPr lang="en-US" altLang="en-US" b="0" dirty="0">
                <a:solidFill>
                  <a:schemeClr val="bg2">
                    <a:lumMod val="50000"/>
                  </a:schemeClr>
                </a:solidFill>
                <a:latin typeface="+mn-lt"/>
              </a:rPr>
              <a:t>Prepare Annual Activities Report for this review period (</a:t>
            </a:r>
            <a:r>
              <a:rPr lang="en-US" altLang="en-US" b="0" dirty="0" smtClean="0">
                <a:solidFill>
                  <a:schemeClr val="bg2">
                    <a:lumMod val="50000"/>
                  </a:schemeClr>
                </a:solidFill>
                <a:latin typeface="+mn-lt"/>
              </a:rPr>
              <a:t>2020-21)</a:t>
            </a:r>
            <a:endParaRPr lang="en-US" altLang="en-US" b="0" dirty="0">
              <a:solidFill>
                <a:schemeClr val="bg2">
                  <a:lumMod val="50000"/>
                </a:schemeClr>
              </a:solidFill>
              <a:latin typeface="+mn-lt"/>
            </a:endParaRPr>
          </a:p>
          <a:p>
            <a:pPr marL="342900" indent="-342900">
              <a:buFont typeface="Wingdings" panose="05000000000000000000" pitchFamily="2" charset="2"/>
              <a:buChar char="§"/>
            </a:pPr>
            <a:endParaRPr lang="en-US" altLang="en-US" b="0" dirty="0" smtClean="0">
              <a:solidFill>
                <a:schemeClr val="bg2">
                  <a:lumMod val="50000"/>
                </a:schemeClr>
              </a:solidFill>
              <a:latin typeface="+mn-lt"/>
            </a:endParaRPr>
          </a:p>
        </p:txBody>
      </p:sp>
    </p:spTree>
    <p:extLst>
      <p:ext uri="{BB962C8B-B14F-4D97-AF65-F5344CB8AC3E}">
        <p14:creationId xmlns:p14="http://schemas.microsoft.com/office/powerpoint/2010/main" val="28637740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9518650" cy="1397000"/>
          </a:xfrm>
        </p:spPr>
        <p:txBody>
          <a:bodyPr>
            <a:normAutofit/>
          </a:bodyPr>
          <a:lstStyle/>
          <a:p>
            <a:r>
              <a:rPr lang="en-US" altLang="en-US" sz="4000" dirty="0" smtClean="0"/>
              <a:t>Performance Evaluation Ratings</a:t>
            </a:r>
            <a:endParaRPr lang="en-US" sz="4000" dirty="0"/>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1586449341"/>
              </p:ext>
            </p:extLst>
          </p:nvPr>
        </p:nvGraphicFramePr>
        <p:xfrm>
          <a:off x="1016832" y="1143000"/>
          <a:ext cx="10717967" cy="5224949"/>
        </p:xfrm>
        <a:graphic>
          <a:graphicData uri="http://schemas.openxmlformats.org/drawingml/2006/table">
            <a:tbl>
              <a:tblPr firstRow="1" bandRow="1">
                <a:tableStyleId>{5C22544A-7EE6-4342-B048-85BDC9FD1C3A}</a:tableStyleId>
              </a:tblPr>
              <a:tblGrid>
                <a:gridCol w="3859968">
                  <a:extLst>
                    <a:ext uri="{9D8B030D-6E8A-4147-A177-3AD203B41FA5}">
                      <a16:colId xmlns:a16="http://schemas.microsoft.com/office/drawing/2014/main" val="2300654457"/>
                    </a:ext>
                  </a:extLst>
                </a:gridCol>
                <a:gridCol w="6857999">
                  <a:extLst>
                    <a:ext uri="{9D8B030D-6E8A-4147-A177-3AD203B41FA5}">
                      <a16:colId xmlns:a16="http://schemas.microsoft.com/office/drawing/2014/main" val="639401532"/>
                    </a:ext>
                  </a:extLst>
                </a:gridCol>
              </a:tblGrid>
              <a:tr h="1501969">
                <a:tc>
                  <a:txBody>
                    <a:bodyPr/>
                    <a:lstStyle/>
                    <a:p>
                      <a:pPr algn="ctr"/>
                      <a:r>
                        <a:rPr lang="en-US" sz="1800" b="1" dirty="0" smtClean="0">
                          <a:solidFill>
                            <a:schemeClr val="tx1">
                              <a:lumMod val="75000"/>
                            </a:schemeClr>
                          </a:solidFill>
                        </a:rPr>
                        <a:t>HIGHLY EFFECTIVE</a:t>
                      </a:r>
                      <a:endParaRPr lang="en-US" sz="1800" b="1" dirty="0">
                        <a:solidFill>
                          <a:schemeClr val="tx1">
                            <a:lumMod val="75000"/>
                          </a:schemeClr>
                        </a:solidFill>
                      </a:endParaRPr>
                    </a:p>
                  </a:txBody>
                  <a:tcPr anchor="ctr">
                    <a:solidFill>
                      <a:schemeClr val="bg1">
                        <a:lumMod val="75000"/>
                      </a:schemeClr>
                    </a:solidFill>
                  </a:tcPr>
                </a:tc>
                <a:tc>
                  <a:txBody>
                    <a:bodyPr/>
                    <a:lstStyle/>
                    <a:p>
                      <a:pPr algn="ctr"/>
                      <a:r>
                        <a:rPr lang="en-US" sz="1600" b="0" dirty="0" smtClean="0">
                          <a:solidFill>
                            <a:schemeClr val="tx1">
                              <a:lumMod val="75000"/>
                            </a:schemeClr>
                          </a:solidFill>
                        </a:rPr>
                        <a:t>Contributions and high quality of work are widely recognized. The majority of performance outcomes routinely and consistently exceed defined expectations, producing important and impactful results for the Institute through planning, execution and creativity. Projects and objectives are completed in a manner that expands the scope and impact of the assignment.</a:t>
                      </a:r>
                      <a:endParaRPr lang="en-US" sz="1600" b="0" dirty="0">
                        <a:solidFill>
                          <a:schemeClr val="tx1">
                            <a:lumMod val="75000"/>
                          </a:schemeClr>
                        </a:solidFill>
                      </a:endParaRPr>
                    </a:p>
                  </a:txBody>
                  <a:tcPr>
                    <a:solidFill>
                      <a:schemeClr val="bg1">
                        <a:lumMod val="75000"/>
                      </a:schemeClr>
                    </a:solidFill>
                  </a:tcPr>
                </a:tc>
                <a:extLst>
                  <a:ext uri="{0D108BD9-81ED-4DB2-BD59-A6C34878D82A}">
                    <a16:rowId xmlns:a16="http://schemas.microsoft.com/office/drawing/2014/main" val="1059408502"/>
                  </a:ext>
                </a:extLst>
              </a:tr>
              <a:tr h="1248051">
                <a:tc>
                  <a:txBody>
                    <a:bodyPr/>
                    <a:lstStyle/>
                    <a:p>
                      <a:pPr algn="ctr"/>
                      <a:r>
                        <a:rPr lang="en-US" sz="1800" b="1" dirty="0" smtClean="0">
                          <a:solidFill>
                            <a:schemeClr val="tx1">
                              <a:lumMod val="75000"/>
                            </a:schemeClr>
                          </a:solidFill>
                        </a:rPr>
                        <a:t>SUCCESSFUL AND EFFECTIVE</a:t>
                      </a:r>
                      <a:endParaRPr lang="en-US" sz="1800" b="1" dirty="0">
                        <a:solidFill>
                          <a:schemeClr val="tx1">
                            <a:lumMod val="75000"/>
                          </a:schemeClr>
                        </a:solidFill>
                      </a:endParaRPr>
                    </a:p>
                  </a:txBody>
                  <a:tcPr anchor="ctr">
                    <a:solidFill>
                      <a:schemeClr val="bg1">
                        <a:lumMod val="85000"/>
                      </a:schemeClr>
                    </a:solidFill>
                  </a:tcPr>
                </a:tc>
                <a:tc>
                  <a:txBody>
                    <a:bodyPr/>
                    <a:lstStyle/>
                    <a:p>
                      <a:pPr algn="ctr"/>
                      <a:r>
                        <a:rPr lang="en-US" sz="1600" b="0" i="0" u="none" strike="noStrike" kern="1200" baseline="0" dirty="0" smtClean="0">
                          <a:solidFill>
                            <a:schemeClr val="tx1">
                              <a:lumMod val="75000"/>
                            </a:schemeClr>
                          </a:solidFill>
                          <a:latin typeface="+mn-lt"/>
                          <a:ea typeface="+mn-ea"/>
                          <a:cs typeface="+mn-cs"/>
                        </a:rPr>
                        <a:t>Successful in performing the majority of job responsibilities and making a solid, reliable and meaningful contribution to the Institute. Performance is competent, efficient and effective along established expectations. Initiative, resourcefulness and good judgment are consistently exercised. </a:t>
                      </a:r>
                      <a:endParaRPr lang="en-US" sz="1600" b="0" i="0" u="none" strike="noStrike" kern="1200" baseline="0" dirty="0" smtClean="0">
                        <a:solidFill>
                          <a:schemeClr val="tx1">
                            <a:lumMod val="75000"/>
                          </a:schemeClr>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2128330587"/>
                  </a:ext>
                </a:extLst>
              </a:tr>
              <a:tr h="1211209">
                <a:tc>
                  <a:txBody>
                    <a:bodyPr/>
                    <a:lstStyle/>
                    <a:p>
                      <a:pPr algn="ctr"/>
                      <a:r>
                        <a:rPr lang="en-US" sz="1800" b="1" dirty="0" smtClean="0">
                          <a:solidFill>
                            <a:schemeClr val="tx1">
                              <a:lumMod val="75000"/>
                            </a:schemeClr>
                          </a:solidFill>
                        </a:rPr>
                        <a:t>SOME IMPROVEMENT REQUIRED/SOME</a:t>
                      </a:r>
                      <a:r>
                        <a:rPr lang="en-US" sz="1800" b="1" baseline="0" dirty="0" smtClean="0">
                          <a:solidFill>
                            <a:schemeClr val="tx1">
                              <a:lumMod val="75000"/>
                            </a:schemeClr>
                          </a:solidFill>
                        </a:rPr>
                        <a:t> SUCCESS</a:t>
                      </a:r>
                      <a:endParaRPr lang="en-US" sz="1800" b="1" dirty="0">
                        <a:solidFill>
                          <a:schemeClr val="tx1">
                            <a:lumMod val="75000"/>
                          </a:schemeClr>
                        </a:solidFill>
                      </a:endParaRPr>
                    </a:p>
                  </a:txBody>
                  <a:tcPr anchor="ctr">
                    <a:solidFill>
                      <a:schemeClr val="bg1">
                        <a:lumMod val="75000"/>
                      </a:schemeClr>
                    </a:solidFill>
                  </a:tcPr>
                </a:tc>
                <a:tc>
                  <a:txBody>
                    <a:bodyPr/>
                    <a:lstStyle/>
                    <a:p>
                      <a:pPr algn="ctr"/>
                      <a:endParaRPr lang="en-US" sz="1400" b="0" i="0" u="none" strike="noStrike" kern="1200" baseline="0" dirty="0" smtClean="0">
                        <a:solidFill>
                          <a:schemeClr val="tx1">
                            <a:lumMod val="75000"/>
                          </a:schemeClr>
                        </a:solidFill>
                        <a:latin typeface="+mn-lt"/>
                        <a:ea typeface="+mn-ea"/>
                        <a:cs typeface="+mn-cs"/>
                      </a:endParaRPr>
                    </a:p>
                    <a:p>
                      <a:pPr algn="ctr"/>
                      <a:r>
                        <a:rPr lang="en-US" sz="1600" b="0" i="0" u="none" strike="noStrike" kern="1200" baseline="0" dirty="0" smtClean="0">
                          <a:solidFill>
                            <a:schemeClr val="tx1">
                              <a:lumMod val="75000"/>
                            </a:schemeClr>
                          </a:solidFill>
                          <a:latin typeface="+mn-lt"/>
                          <a:ea typeface="+mn-ea"/>
                          <a:cs typeface="+mn-cs"/>
                        </a:rPr>
                        <a:t>Performance is effective in some areas, there are other areas in which performance is inconsistent or falls below established expectations.</a:t>
                      </a:r>
                      <a:r>
                        <a:rPr lang="en-US" sz="1600" b="0" i="0" u="none" strike="noStrike" kern="1200" baseline="0" dirty="0" smtClean="0">
                          <a:solidFill>
                            <a:schemeClr val="tx1">
                              <a:lumMod val="75000"/>
                            </a:schemeClr>
                          </a:solidFill>
                          <a:latin typeface="+mn-lt"/>
                          <a:ea typeface="+mn-ea"/>
                          <a:cs typeface="+mn-cs"/>
                        </a:rPr>
                        <a:t>	</a:t>
                      </a:r>
                      <a:endParaRPr lang="en-US" sz="1600" dirty="0">
                        <a:solidFill>
                          <a:schemeClr val="tx1">
                            <a:lumMod val="75000"/>
                          </a:schemeClr>
                        </a:solidFill>
                      </a:endParaRPr>
                    </a:p>
                  </a:txBody>
                  <a:tcPr>
                    <a:solidFill>
                      <a:schemeClr val="bg1">
                        <a:lumMod val="75000"/>
                      </a:schemeClr>
                    </a:solidFill>
                  </a:tcPr>
                </a:tc>
                <a:extLst>
                  <a:ext uri="{0D108BD9-81ED-4DB2-BD59-A6C34878D82A}">
                    <a16:rowId xmlns:a16="http://schemas.microsoft.com/office/drawing/2014/main" val="2315249927"/>
                  </a:ext>
                </a:extLst>
              </a:tr>
              <a:tr h="1211209">
                <a:tc>
                  <a:txBody>
                    <a:bodyPr/>
                    <a:lstStyle/>
                    <a:p>
                      <a:pPr algn="ctr"/>
                      <a:r>
                        <a:rPr lang="en-US" sz="1800" b="1" dirty="0" smtClean="0">
                          <a:solidFill>
                            <a:schemeClr val="tx1">
                              <a:lumMod val="75000"/>
                            </a:schemeClr>
                          </a:solidFill>
                        </a:rPr>
                        <a:t>SIGNIFICANT IMPROVEMENT</a:t>
                      </a:r>
                      <a:r>
                        <a:rPr lang="en-US" sz="1800" b="1" baseline="0" dirty="0" smtClean="0">
                          <a:solidFill>
                            <a:schemeClr val="tx1">
                              <a:lumMod val="75000"/>
                            </a:schemeClr>
                          </a:solidFill>
                        </a:rPr>
                        <a:t> REQUIRED</a:t>
                      </a:r>
                      <a:endParaRPr lang="en-US" sz="1800" b="1" dirty="0">
                        <a:solidFill>
                          <a:schemeClr val="tx1">
                            <a:lumMod val="75000"/>
                          </a:schemeClr>
                        </a:solidFill>
                      </a:endParaRPr>
                    </a:p>
                  </a:txBody>
                  <a:tcPr anchor="ctr">
                    <a:solidFill>
                      <a:schemeClr val="bg1">
                        <a:lumMod val="85000"/>
                      </a:schemeClr>
                    </a:solidFill>
                  </a:tcPr>
                </a:tc>
                <a:tc>
                  <a:txBody>
                    <a:bodyPr/>
                    <a:lstStyle/>
                    <a:p>
                      <a:pPr algn="ctr"/>
                      <a:r>
                        <a:rPr lang="en-US" sz="1600" b="0" i="0" u="none" strike="noStrike" kern="1200" baseline="0" dirty="0" smtClean="0">
                          <a:solidFill>
                            <a:schemeClr val="tx1">
                              <a:lumMod val="75000"/>
                            </a:schemeClr>
                          </a:solidFill>
                          <a:latin typeface="+mn-lt"/>
                          <a:ea typeface="+mn-ea"/>
                          <a:cs typeface="+mn-cs"/>
                        </a:rPr>
                        <a:t> </a:t>
                      </a:r>
                      <a:r>
                        <a:rPr lang="en-US" sz="1600" b="0" i="0" u="none" strike="noStrike" kern="1200" baseline="0" dirty="0" smtClean="0">
                          <a:solidFill>
                            <a:schemeClr val="tx1">
                              <a:lumMod val="75000"/>
                            </a:schemeClr>
                          </a:solidFill>
                          <a:latin typeface="+mn-lt"/>
                          <a:ea typeface="+mn-ea"/>
                          <a:cs typeface="+mn-cs"/>
                        </a:rPr>
                        <a:t>Performance is not acceptable in critical areas of the job and falls below minimum expectations. Significant improvement is needed. A performance development plan is recommended that defines performance objectives and strategies for achieving success.</a:t>
                      </a:r>
                      <a:endParaRPr lang="en-US" sz="1600" dirty="0">
                        <a:solidFill>
                          <a:schemeClr val="tx1">
                            <a:lumMod val="75000"/>
                          </a:schemeClr>
                        </a:solidFill>
                      </a:endParaRPr>
                    </a:p>
                  </a:txBody>
                  <a:tcPr>
                    <a:solidFill>
                      <a:schemeClr val="bg1">
                        <a:lumMod val="85000"/>
                      </a:schemeClr>
                    </a:solidFill>
                  </a:tcPr>
                </a:tc>
                <a:extLst>
                  <a:ext uri="{0D108BD9-81ED-4DB2-BD59-A6C34878D82A}">
                    <a16:rowId xmlns:a16="http://schemas.microsoft.com/office/drawing/2014/main" val="3714820186"/>
                  </a:ext>
                </a:extLst>
              </a:tr>
            </a:tbl>
          </a:graphicData>
        </a:graphic>
      </p:graphicFrame>
    </p:spTree>
    <p:extLst>
      <p:ext uri="{BB962C8B-B14F-4D97-AF65-F5344CB8AC3E}">
        <p14:creationId xmlns:p14="http://schemas.microsoft.com/office/powerpoint/2010/main" val="1161245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57201" y="380999"/>
          <a:ext cx="11125200" cy="5743142"/>
        </p:xfrm>
        <a:graphic>
          <a:graphicData uri="http://schemas.openxmlformats.org/drawingml/2006/table">
            <a:tbl>
              <a:tblPr firstRow="1" bandRow="1">
                <a:tableStyleId>{5C22544A-7EE6-4342-B048-85BDC9FD1C3A}</a:tableStyleId>
              </a:tblPr>
              <a:tblGrid>
                <a:gridCol w="2362199">
                  <a:extLst>
                    <a:ext uri="{9D8B030D-6E8A-4147-A177-3AD203B41FA5}">
                      <a16:colId xmlns:a16="http://schemas.microsoft.com/office/drawing/2014/main" val="475664007"/>
                    </a:ext>
                  </a:extLst>
                </a:gridCol>
                <a:gridCol w="8763001">
                  <a:extLst>
                    <a:ext uri="{9D8B030D-6E8A-4147-A177-3AD203B41FA5}">
                      <a16:colId xmlns:a16="http://schemas.microsoft.com/office/drawing/2014/main" val="616900294"/>
                    </a:ext>
                  </a:extLst>
                </a:gridCol>
              </a:tblGrid>
              <a:tr h="543105">
                <a:tc gridSpan="2">
                  <a:txBody>
                    <a:bodyPr/>
                    <a:lstStyle/>
                    <a:p>
                      <a:pPr algn="ctr"/>
                      <a:r>
                        <a:rPr lang="en-US" sz="2800" dirty="0" smtClean="0">
                          <a:latin typeface="+mj-lt"/>
                        </a:rPr>
                        <a:t>Performance</a:t>
                      </a:r>
                      <a:r>
                        <a:rPr lang="en-US" sz="2800" baseline="0" dirty="0" smtClean="0">
                          <a:latin typeface="+mj-lt"/>
                        </a:rPr>
                        <a:t> Factors</a:t>
                      </a:r>
                      <a:endParaRPr lang="en-US" sz="2800" dirty="0">
                        <a:latin typeface="+mj-lt"/>
                      </a:endParaRPr>
                    </a:p>
                  </a:txBody>
                  <a:tcPr/>
                </a:tc>
                <a:tc hMerge="1">
                  <a:txBody>
                    <a:bodyPr/>
                    <a:lstStyle/>
                    <a:p>
                      <a:endParaRPr lang="en-US" dirty="0"/>
                    </a:p>
                  </a:txBody>
                  <a:tcPr/>
                </a:tc>
                <a:extLst>
                  <a:ext uri="{0D108BD9-81ED-4DB2-BD59-A6C34878D82A}">
                    <a16:rowId xmlns:a16="http://schemas.microsoft.com/office/drawing/2014/main" val="958459374"/>
                  </a:ext>
                </a:extLst>
              </a:tr>
              <a:tr h="557880">
                <a:tc>
                  <a:txBody>
                    <a:bodyPr/>
                    <a:lstStyle/>
                    <a:p>
                      <a:pPr algn="ctr"/>
                      <a:r>
                        <a:rPr lang="en-US" b="1" dirty="0" smtClean="0"/>
                        <a:t>STUDENT</a:t>
                      </a:r>
                      <a:r>
                        <a:rPr lang="en-US" b="1" baseline="0" dirty="0" smtClean="0"/>
                        <a:t> SATISFACTION (A1)</a:t>
                      </a:r>
                      <a:endParaRPr lang="en-US" b="1" dirty="0"/>
                    </a:p>
                  </a:txBody>
                  <a:tcPr/>
                </a:tc>
                <a:tc>
                  <a:txBody>
                    <a:bodyPr/>
                    <a:lstStyle/>
                    <a:p>
                      <a:r>
                        <a:rPr lang="en-US" sz="1600" dirty="0" smtClean="0"/>
                        <a:t>Class is well-received by students.   Instructor appears well prepared for class sessions. Instructor demonstrates mastery of the subject, is enthusiastic, and engages the students. The instructor respects student’s opinions and questions and is available to answer questions.</a:t>
                      </a:r>
                    </a:p>
                    <a:p>
                      <a:endParaRPr lang="en-US" sz="1400" dirty="0"/>
                    </a:p>
                  </a:txBody>
                  <a:tcPr/>
                </a:tc>
                <a:extLst>
                  <a:ext uri="{0D108BD9-81ED-4DB2-BD59-A6C34878D82A}">
                    <a16:rowId xmlns:a16="http://schemas.microsoft.com/office/drawing/2014/main" val="250732479"/>
                  </a:ext>
                </a:extLst>
              </a:tr>
              <a:tr h="782776">
                <a:tc>
                  <a:txBody>
                    <a:bodyPr/>
                    <a:lstStyle/>
                    <a:p>
                      <a:pPr algn="ctr"/>
                      <a:endParaRPr lang="en-US" b="1" dirty="0" smtClean="0"/>
                    </a:p>
                    <a:p>
                      <a:pPr algn="ctr"/>
                      <a:r>
                        <a:rPr lang="en-US" b="1" dirty="0" smtClean="0"/>
                        <a:t>ACTIVE LEARNING (A2)</a:t>
                      </a:r>
                      <a:endParaRPr lang="en-US" b="1" dirty="0" smtClean="0"/>
                    </a:p>
                  </a:txBody>
                  <a:tcPr/>
                </a:tc>
                <a:tc>
                  <a:txBody>
                    <a:bodyPr/>
                    <a:lstStyle/>
                    <a:p>
                      <a:r>
                        <a:rPr lang="en-US" sz="1600" dirty="0" smtClean="0"/>
                        <a:t>Utilizes a variety of active-learning techniques that are consistent with the learning objectives. Class activities and laboratory experiences are stimulating and challenging to students. </a:t>
                      </a:r>
                      <a:endParaRPr lang="en-US" sz="1600" dirty="0"/>
                    </a:p>
                  </a:txBody>
                  <a:tcPr/>
                </a:tc>
                <a:extLst>
                  <a:ext uri="{0D108BD9-81ED-4DB2-BD59-A6C34878D82A}">
                    <a16:rowId xmlns:a16="http://schemas.microsoft.com/office/drawing/2014/main" val="538098528"/>
                  </a:ext>
                </a:extLst>
              </a:tr>
              <a:tr h="1011376">
                <a:tc>
                  <a:txBody>
                    <a:bodyPr/>
                    <a:lstStyle/>
                    <a:p>
                      <a:pPr algn="ctr"/>
                      <a:r>
                        <a:rPr lang="en-US" b="1" dirty="0" smtClean="0"/>
                        <a:t>COURSE DEVELOPMENT AND DELIVERY (A3)</a:t>
                      </a:r>
                      <a:endParaRPr lang="en-US" b="1" dirty="0" smtClean="0"/>
                    </a:p>
                  </a:txBody>
                  <a:tcPr/>
                </a:tc>
                <a:tc>
                  <a:txBody>
                    <a:bodyPr/>
                    <a:lstStyle/>
                    <a:p>
                      <a:r>
                        <a:rPr lang="en-US" sz="1600" dirty="0" smtClean="0"/>
                        <a:t>Instructor provides up-to-date and relevant content to the students. Well-designed syllabi.  Learning objectives and assessment are aligned with course and curricular goals. Courses contain both formative and summative assessments.  Instructor provides academic support and remediation as needed.</a:t>
                      </a:r>
                      <a:endParaRPr lang="en-US" sz="1600" dirty="0"/>
                    </a:p>
                  </a:txBody>
                  <a:tcPr/>
                </a:tc>
                <a:extLst>
                  <a:ext uri="{0D108BD9-81ED-4DB2-BD59-A6C34878D82A}">
                    <a16:rowId xmlns:a16="http://schemas.microsoft.com/office/drawing/2014/main" val="308395627"/>
                  </a:ext>
                </a:extLst>
              </a:tr>
              <a:tr h="914400">
                <a:tc>
                  <a:txBody>
                    <a:bodyPr/>
                    <a:lstStyle/>
                    <a:p>
                      <a:pPr algn="ctr"/>
                      <a:r>
                        <a:rPr lang="en-US" b="1" dirty="0" smtClean="0"/>
                        <a:t>CLINICAL AND EXPERIENTIAL TEACHING (A4)</a:t>
                      </a:r>
                      <a:endParaRPr lang="en-US" b="1" dirty="0" smtClean="0"/>
                    </a:p>
                  </a:txBody>
                  <a:tcPr/>
                </a:tc>
                <a:tc>
                  <a:txBody>
                    <a:bodyPr/>
                    <a:lstStyle/>
                    <a:p>
                      <a:r>
                        <a:rPr lang="en-US" sz="1600" dirty="0" smtClean="0"/>
                        <a:t>Precepts and instructs students at clinical practice site. Explains and demonstrates expectations for professional conduct</a:t>
                      </a:r>
                      <a:endParaRPr lang="en-US" sz="1600" dirty="0"/>
                    </a:p>
                  </a:txBody>
                  <a:tcPr/>
                </a:tc>
                <a:extLst>
                  <a:ext uri="{0D108BD9-81ED-4DB2-BD59-A6C34878D82A}">
                    <a16:rowId xmlns:a16="http://schemas.microsoft.com/office/drawing/2014/main" val="3809962800"/>
                  </a:ext>
                </a:extLst>
              </a:tr>
              <a:tr h="1268117">
                <a:tc>
                  <a:txBody>
                    <a:bodyPr/>
                    <a:lstStyle/>
                    <a:p>
                      <a:pPr algn="ctr"/>
                      <a:endParaRPr lang="en-US" b="1" dirty="0" smtClean="0"/>
                    </a:p>
                    <a:p>
                      <a:pPr algn="ctr"/>
                      <a:r>
                        <a:rPr lang="en-US" b="1" dirty="0" smtClean="0"/>
                        <a:t>EXTERNA</a:t>
                      </a:r>
                      <a:r>
                        <a:rPr lang="en-US" b="1" baseline="0" dirty="0" smtClean="0"/>
                        <a:t>L FUNDING (B1)</a:t>
                      </a:r>
                      <a:endParaRPr lang="en-US" b="1" dirty="0"/>
                    </a:p>
                  </a:txBody>
                  <a:tcPr/>
                </a:tc>
                <a:tc>
                  <a:txBody>
                    <a:bodyPr/>
                    <a:lstStyle/>
                    <a:p>
                      <a:r>
                        <a:rPr lang="en-US" sz="1600" dirty="0" smtClean="0"/>
                        <a:t>Obtained external funding commensurate with faculty rank from federal, foundation, or corporate sources.  Demonstrated a consistent record of making external funding requests, of suitable quantity and quality, commensurate with rank.</a:t>
                      </a:r>
                    </a:p>
                    <a:p>
                      <a:endParaRPr lang="en-US" sz="1400" dirty="0"/>
                    </a:p>
                  </a:txBody>
                  <a:tcPr/>
                </a:tc>
                <a:extLst>
                  <a:ext uri="{0D108BD9-81ED-4DB2-BD59-A6C34878D82A}">
                    <a16:rowId xmlns:a16="http://schemas.microsoft.com/office/drawing/2014/main" val="3913598369"/>
                  </a:ext>
                </a:extLst>
              </a:tr>
            </a:tbl>
          </a:graphicData>
        </a:graphic>
      </p:graphicFrame>
    </p:spTree>
    <p:extLst>
      <p:ext uri="{BB962C8B-B14F-4D97-AF65-F5344CB8AC3E}">
        <p14:creationId xmlns:p14="http://schemas.microsoft.com/office/powerpoint/2010/main" val="30659514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57201" y="380999"/>
          <a:ext cx="11125200" cy="5895542"/>
        </p:xfrm>
        <a:graphic>
          <a:graphicData uri="http://schemas.openxmlformats.org/drawingml/2006/table">
            <a:tbl>
              <a:tblPr firstRow="1" bandRow="1">
                <a:tableStyleId>{5C22544A-7EE6-4342-B048-85BDC9FD1C3A}</a:tableStyleId>
              </a:tblPr>
              <a:tblGrid>
                <a:gridCol w="2362199">
                  <a:extLst>
                    <a:ext uri="{9D8B030D-6E8A-4147-A177-3AD203B41FA5}">
                      <a16:colId xmlns:a16="http://schemas.microsoft.com/office/drawing/2014/main" val="475664007"/>
                    </a:ext>
                  </a:extLst>
                </a:gridCol>
                <a:gridCol w="8763001">
                  <a:extLst>
                    <a:ext uri="{9D8B030D-6E8A-4147-A177-3AD203B41FA5}">
                      <a16:colId xmlns:a16="http://schemas.microsoft.com/office/drawing/2014/main" val="616900294"/>
                    </a:ext>
                  </a:extLst>
                </a:gridCol>
              </a:tblGrid>
              <a:tr h="543105">
                <a:tc gridSpan="2">
                  <a:txBody>
                    <a:bodyPr/>
                    <a:lstStyle/>
                    <a:p>
                      <a:pPr algn="ctr"/>
                      <a:r>
                        <a:rPr lang="en-US" sz="2800" dirty="0" smtClean="0">
                          <a:latin typeface="+mj-lt"/>
                        </a:rPr>
                        <a:t>Performance</a:t>
                      </a:r>
                      <a:r>
                        <a:rPr lang="en-US" sz="2800" baseline="0" dirty="0" smtClean="0">
                          <a:latin typeface="+mj-lt"/>
                        </a:rPr>
                        <a:t> Factors</a:t>
                      </a:r>
                      <a:endParaRPr lang="en-US" sz="2800" dirty="0">
                        <a:latin typeface="+mj-lt"/>
                      </a:endParaRPr>
                    </a:p>
                  </a:txBody>
                  <a:tcPr/>
                </a:tc>
                <a:tc hMerge="1">
                  <a:txBody>
                    <a:bodyPr/>
                    <a:lstStyle/>
                    <a:p>
                      <a:endParaRPr lang="en-US" dirty="0"/>
                    </a:p>
                  </a:txBody>
                  <a:tcPr/>
                </a:tc>
                <a:extLst>
                  <a:ext uri="{0D108BD9-81ED-4DB2-BD59-A6C34878D82A}">
                    <a16:rowId xmlns:a16="http://schemas.microsoft.com/office/drawing/2014/main" val="958459374"/>
                  </a:ext>
                </a:extLst>
              </a:tr>
              <a:tr h="557880">
                <a:tc>
                  <a:txBody>
                    <a:bodyPr/>
                    <a:lstStyle/>
                    <a:p>
                      <a:pPr algn="ctr"/>
                      <a:r>
                        <a:rPr lang="en-US" b="1" dirty="0" smtClean="0"/>
                        <a:t>DISSEMINATION AND</a:t>
                      </a:r>
                      <a:r>
                        <a:rPr lang="en-US" b="1" baseline="0" dirty="0" smtClean="0"/>
                        <a:t> IMPACT OF RESEARCH (B2)</a:t>
                      </a:r>
                      <a:endParaRPr lang="en-US" b="1" dirty="0"/>
                    </a:p>
                  </a:txBody>
                  <a:tcPr/>
                </a:tc>
                <a:tc>
                  <a:txBody>
                    <a:bodyPr/>
                    <a:lstStyle/>
                    <a:p>
                      <a:r>
                        <a:rPr lang="en-US" sz="1600" dirty="0" smtClean="0"/>
                        <a:t>Has published in high impact, peer reviewed journals, or other publications outlets as appropriate for the faculty’s field of research. Presented research findings at scholarly venues (conferences, workshops, invited seminars). If applicable to field, contributes to translational research activities (invention disclosures, patent applications, granted patents, licensing).</a:t>
                      </a:r>
                    </a:p>
                    <a:p>
                      <a:endParaRPr lang="en-US" sz="1400" dirty="0"/>
                    </a:p>
                  </a:txBody>
                  <a:tcPr/>
                </a:tc>
                <a:extLst>
                  <a:ext uri="{0D108BD9-81ED-4DB2-BD59-A6C34878D82A}">
                    <a16:rowId xmlns:a16="http://schemas.microsoft.com/office/drawing/2014/main" val="250732479"/>
                  </a:ext>
                </a:extLst>
              </a:tr>
              <a:tr h="782776">
                <a:tc>
                  <a:txBody>
                    <a:bodyPr/>
                    <a:lstStyle/>
                    <a:p>
                      <a:pPr algn="ctr"/>
                      <a:r>
                        <a:rPr lang="en-US" b="1" dirty="0" smtClean="0"/>
                        <a:t>RESEARCH MENTORING (B3)</a:t>
                      </a:r>
                      <a:endParaRPr lang="en-US" b="1" dirty="0" smtClean="0"/>
                    </a:p>
                  </a:txBody>
                  <a:tcPr/>
                </a:tc>
                <a:tc>
                  <a:txBody>
                    <a:bodyPr/>
                    <a:lstStyle/>
                    <a:p>
                      <a:r>
                        <a:rPr lang="en-US" sz="1600" dirty="0" smtClean="0"/>
                        <a:t>Provided active learning opportunities to students through combining research and education (independent research, senior thesis advising, summer research supervisions, capstone projects).</a:t>
                      </a:r>
                      <a:endParaRPr lang="en-US" sz="1600" dirty="0"/>
                    </a:p>
                  </a:txBody>
                  <a:tcPr/>
                </a:tc>
                <a:extLst>
                  <a:ext uri="{0D108BD9-81ED-4DB2-BD59-A6C34878D82A}">
                    <a16:rowId xmlns:a16="http://schemas.microsoft.com/office/drawing/2014/main" val="538098528"/>
                  </a:ext>
                </a:extLst>
              </a:tr>
              <a:tr h="1011376">
                <a:tc>
                  <a:txBody>
                    <a:bodyPr/>
                    <a:lstStyle/>
                    <a:p>
                      <a:pPr algn="ctr"/>
                      <a:r>
                        <a:rPr lang="en-US" b="1" dirty="0" smtClean="0"/>
                        <a:t>SERVICE TO KGI (C1) </a:t>
                      </a:r>
                      <a:endParaRPr lang="en-US" b="1" dirty="0" smtClean="0"/>
                    </a:p>
                  </a:txBody>
                  <a:tcPr/>
                </a:tc>
                <a:tc>
                  <a:txBody>
                    <a:bodyPr/>
                    <a:lstStyle/>
                    <a:p>
                      <a:r>
                        <a:rPr lang="en-US" sz="1600" dirty="0" smtClean="0"/>
                        <a:t>Contributes to School and KGI through leadership roles. Actively participates in assigned School, KGI, and TCCS committees. Attends and participates in relevant School and KGI meetings. Takes initiative, makes innovative contributions, and completes service tasks accurately and on time.</a:t>
                      </a:r>
                      <a:endParaRPr lang="en-US" sz="1600" dirty="0"/>
                    </a:p>
                  </a:txBody>
                  <a:tcPr/>
                </a:tc>
                <a:extLst>
                  <a:ext uri="{0D108BD9-81ED-4DB2-BD59-A6C34878D82A}">
                    <a16:rowId xmlns:a16="http://schemas.microsoft.com/office/drawing/2014/main" val="308395627"/>
                  </a:ext>
                </a:extLst>
              </a:tr>
              <a:tr h="914400">
                <a:tc>
                  <a:txBody>
                    <a:bodyPr/>
                    <a:lstStyle/>
                    <a:p>
                      <a:pPr algn="ctr"/>
                      <a:r>
                        <a:rPr lang="en-US" b="1" dirty="0" smtClean="0"/>
                        <a:t>ADMISSIONS AND RECRUITMENT (C2)</a:t>
                      </a:r>
                      <a:endParaRPr lang="en-US" b="1" dirty="0" smtClean="0"/>
                    </a:p>
                  </a:txBody>
                  <a:tcPr/>
                </a:tc>
                <a:tc>
                  <a:txBody>
                    <a:bodyPr/>
                    <a:lstStyle/>
                    <a:p>
                      <a:r>
                        <a:rPr lang="en-US" sz="1600" dirty="0" smtClean="0"/>
                        <a:t>Actively participates in admissions and recruitment activities (visitation day events, interviews, yield activities, external recruiting when applicable).</a:t>
                      </a:r>
                      <a:endParaRPr lang="en-US" sz="1600" dirty="0"/>
                    </a:p>
                  </a:txBody>
                  <a:tcPr/>
                </a:tc>
                <a:extLst>
                  <a:ext uri="{0D108BD9-81ED-4DB2-BD59-A6C34878D82A}">
                    <a16:rowId xmlns:a16="http://schemas.microsoft.com/office/drawing/2014/main" val="3809962800"/>
                  </a:ext>
                </a:extLst>
              </a:tr>
              <a:tr h="1268117">
                <a:tc>
                  <a:txBody>
                    <a:bodyPr/>
                    <a:lstStyle/>
                    <a:p>
                      <a:pPr algn="ctr"/>
                      <a:endParaRPr lang="en-US" b="1" dirty="0" smtClean="0"/>
                    </a:p>
                    <a:p>
                      <a:pPr algn="ctr"/>
                      <a:r>
                        <a:rPr lang="en-US" b="1" dirty="0" smtClean="0"/>
                        <a:t>STUDENT ADVISING AND MENTORING (C3) </a:t>
                      </a:r>
                      <a:endParaRPr lang="en-US" b="1" dirty="0"/>
                    </a:p>
                  </a:txBody>
                  <a:tcPr/>
                </a:tc>
                <a:tc>
                  <a:txBody>
                    <a:bodyPr/>
                    <a:lstStyle/>
                    <a:p>
                      <a:endParaRPr lang="en-US" sz="1400" dirty="0" smtClean="0"/>
                    </a:p>
                    <a:p>
                      <a:r>
                        <a:rPr lang="en-US" sz="1600" dirty="0" smtClean="0"/>
                        <a:t>Actively participates in student advising and mentoring activities and assisting students with career preparation (resume review, internship guidance, and other activities related to student professional growth).</a:t>
                      </a:r>
                      <a:endParaRPr lang="en-US" sz="1600" dirty="0"/>
                    </a:p>
                  </a:txBody>
                  <a:tcPr/>
                </a:tc>
                <a:extLst>
                  <a:ext uri="{0D108BD9-81ED-4DB2-BD59-A6C34878D82A}">
                    <a16:rowId xmlns:a16="http://schemas.microsoft.com/office/drawing/2014/main" val="3913598369"/>
                  </a:ext>
                </a:extLst>
              </a:tr>
            </a:tbl>
          </a:graphicData>
        </a:graphic>
      </p:graphicFrame>
    </p:spTree>
    <p:extLst>
      <p:ext uri="{BB962C8B-B14F-4D97-AF65-F5344CB8AC3E}">
        <p14:creationId xmlns:p14="http://schemas.microsoft.com/office/powerpoint/2010/main" val="72289997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53220949"/>
              </p:ext>
            </p:extLst>
          </p:nvPr>
        </p:nvGraphicFramePr>
        <p:xfrm>
          <a:off x="457201" y="380999"/>
          <a:ext cx="11125200" cy="4150817"/>
        </p:xfrm>
        <a:graphic>
          <a:graphicData uri="http://schemas.openxmlformats.org/drawingml/2006/table">
            <a:tbl>
              <a:tblPr firstRow="1" bandRow="1">
                <a:tableStyleId>{5C22544A-7EE6-4342-B048-85BDC9FD1C3A}</a:tableStyleId>
              </a:tblPr>
              <a:tblGrid>
                <a:gridCol w="2362199">
                  <a:extLst>
                    <a:ext uri="{9D8B030D-6E8A-4147-A177-3AD203B41FA5}">
                      <a16:colId xmlns:a16="http://schemas.microsoft.com/office/drawing/2014/main" val="475664007"/>
                    </a:ext>
                  </a:extLst>
                </a:gridCol>
                <a:gridCol w="8763001">
                  <a:extLst>
                    <a:ext uri="{9D8B030D-6E8A-4147-A177-3AD203B41FA5}">
                      <a16:colId xmlns:a16="http://schemas.microsoft.com/office/drawing/2014/main" val="616900294"/>
                    </a:ext>
                  </a:extLst>
                </a:gridCol>
              </a:tblGrid>
              <a:tr h="609601">
                <a:tc gridSpan="2">
                  <a:txBody>
                    <a:bodyPr/>
                    <a:lstStyle/>
                    <a:p>
                      <a:pPr algn="ctr"/>
                      <a:r>
                        <a:rPr lang="en-US" sz="2800" dirty="0" smtClean="0">
                          <a:latin typeface="+mj-lt"/>
                        </a:rPr>
                        <a:t>Performance</a:t>
                      </a:r>
                      <a:r>
                        <a:rPr lang="en-US" sz="2800" baseline="0" dirty="0" smtClean="0">
                          <a:latin typeface="+mj-lt"/>
                        </a:rPr>
                        <a:t> Factors</a:t>
                      </a:r>
                      <a:endParaRPr lang="en-US" sz="2800" dirty="0">
                        <a:latin typeface="+mj-lt"/>
                      </a:endParaRPr>
                    </a:p>
                  </a:txBody>
                  <a:tcPr/>
                </a:tc>
                <a:tc hMerge="1">
                  <a:txBody>
                    <a:bodyPr/>
                    <a:lstStyle/>
                    <a:p>
                      <a:endParaRPr lang="en-US" dirty="0"/>
                    </a:p>
                  </a:txBody>
                  <a:tcPr/>
                </a:tc>
                <a:extLst>
                  <a:ext uri="{0D108BD9-81ED-4DB2-BD59-A6C34878D82A}">
                    <a16:rowId xmlns:a16="http://schemas.microsoft.com/office/drawing/2014/main" val="958459374"/>
                  </a:ext>
                </a:extLst>
              </a:tr>
              <a:tr h="557880">
                <a:tc>
                  <a:txBody>
                    <a:bodyPr/>
                    <a:lstStyle/>
                    <a:p>
                      <a:pPr algn="ctr"/>
                      <a:endParaRPr lang="en-US" b="1" dirty="0" smtClean="0"/>
                    </a:p>
                    <a:p>
                      <a:pPr algn="ctr"/>
                      <a:r>
                        <a:rPr lang="en-US" b="1" dirty="0" smtClean="0"/>
                        <a:t>PROVIDES SERVICE</a:t>
                      </a:r>
                      <a:r>
                        <a:rPr lang="en-US" b="1" baseline="0" dirty="0" smtClean="0"/>
                        <a:t> TO THE PROFESSION (C4) </a:t>
                      </a:r>
                      <a:endParaRPr lang="en-US" b="1" dirty="0"/>
                    </a:p>
                  </a:txBody>
                  <a:tcPr/>
                </a:tc>
                <a:tc>
                  <a:txBody>
                    <a:bodyPr/>
                    <a:lstStyle/>
                    <a:p>
                      <a:endParaRPr lang="en-US" sz="1600" dirty="0" smtClean="0"/>
                    </a:p>
                    <a:p>
                      <a:r>
                        <a:rPr lang="en-US" sz="1600" dirty="0" smtClean="0"/>
                        <a:t>Contributed in activities related to the profession (review of papers and proposals, service roles in scholarly and professional organizations, conference or workshop organization, professional advocacy, and clinical practice.)</a:t>
                      </a:r>
                    </a:p>
                    <a:p>
                      <a:endParaRPr lang="en-US" sz="1400" dirty="0" smtClean="0"/>
                    </a:p>
                    <a:p>
                      <a:endParaRPr lang="en-US" sz="1400" dirty="0"/>
                    </a:p>
                  </a:txBody>
                  <a:tcPr/>
                </a:tc>
                <a:extLst>
                  <a:ext uri="{0D108BD9-81ED-4DB2-BD59-A6C34878D82A}">
                    <a16:rowId xmlns:a16="http://schemas.microsoft.com/office/drawing/2014/main" val="250732479"/>
                  </a:ext>
                </a:extLst>
              </a:tr>
              <a:tr h="782776">
                <a:tc>
                  <a:txBody>
                    <a:bodyPr/>
                    <a:lstStyle/>
                    <a:p>
                      <a:pPr algn="ctr"/>
                      <a:endParaRPr lang="en-US" b="1" dirty="0" smtClean="0"/>
                    </a:p>
                    <a:p>
                      <a:pPr algn="ctr"/>
                      <a:r>
                        <a:rPr lang="en-US" b="1" dirty="0" smtClean="0"/>
                        <a:t>PROFESSIONAL CONDUCT (C5)</a:t>
                      </a:r>
                      <a:endParaRPr lang="en-US" b="1" dirty="0" smtClean="0"/>
                    </a:p>
                  </a:txBody>
                  <a:tcPr/>
                </a:tc>
                <a:tc>
                  <a:txBody>
                    <a:bodyPr/>
                    <a:lstStyle/>
                    <a:p>
                      <a:r>
                        <a:rPr lang="en-US" sz="1600" dirty="0" smtClean="0"/>
                        <a:t>Demonstrates collegiality and respect for colleagues.  Demonstrates openness to feedback and new ideas, and remains flexible in a changing environment. Participates in professional development activities and institutional events. </a:t>
                      </a:r>
                    </a:p>
                    <a:p>
                      <a:endParaRPr lang="en-US" sz="1400" dirty="0"/>
                    </a:p>
                  </a:txBody>
                  <a:tcPr/>
                </a:tc>
                <a:extLst>
                  <a:ext uri="{0D108BD9-81ED-4DB2-BD59-A6C34878D82A}">
                    <a16:rowId xmlns:a16="http://schemas.microsoft.com/office/drawing/2014/main" val="538098528"/>
                  </a:ext>
                </a:extLst>
              </a:tr>
              <a:tr h="1011376">
                <a:tc>
                  <a:txBody>
                    <a:bodyPr/>
                    <a:lstStyle/>
                    <a:p>
                      <a:pPr algn="ctr"/>
                      <a:endParaRPr lang="en-US" b="1" dirty="0" smtClean="0"/>
                    </a:p>
                  </a:txBody>
                  <a:tcPr/>
                </a:tc>
                <a:tc>
                  <a:txBody>
                    <a:bodyPr/>
                    <a:lstStyle/>
                    <a:p>
                      <a:endParaRPr lang="en-US" sz="1400" dirty="0"/>
                    </a:p>
                  </a:txBody>
                  <a:tcPr/>
                </a:tc>
                <a:extLst>
                  <a:ext uri="{0D108BD9-81ED-4DB2-BD59-A6C34878D82A}">
                    <a16:rowId xmlns:a16="http://schemas.microsoft.com/office/drawing/2014/main" val="308395627"/>
                  </a:ext>
                </a:extLst>
              </a:tr>
            </a:tbl>
          </a:graphicData>
        </a:graphic>
      </p:graphicFrame>
    </p:spTree>
    <p:extLst>
      <p:ext uri="{BB962C8B-B14F-4D97-AF65-F5344CB8AC3E}">
        <p14:creationId xmlns:p14="http://schemas.microsoft.com/office/powerpoint/2010/main" val="178452661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1" y="914400"/>
            <a:ext cx="9518650" cy="5410200"/>
          </a:xfrm>
        </p:spPr>
        <p:txBody>
          <a:bodyPr>
            <a:normAutofit/>
          </a:bodyPr>
          <a:lstStyle/>
          <a:p>
            <a:pPr algn="ctr"/>
            <a:r>
              <a:rPr lang="en-US" dirty="0" smtClean="0"/>
              <a:t>Demonstration</a:t>
            </a:r>
            <a:br>
              <a:rPr lang="en-US" dirty="0" smtClean="0"/>
            </a:br>
            <a:r>
              <a:rPr lang="en-US" dirty="0" smtClean="0"/>
              <a:t>Completing your Self-Evaluation in </a:t>
            </a:r>
            <a:r>
              <a:rPr lang="en-US" dirty="0" smtClean="0">
                <a:hlinkClick r:id="rId2"/>
              </a:rPr>
              <a:t>Workday</a:t>
            </a:r>
            <a:r>
              <a:rPr lang="en-US" dirty="0"/>
              <a:t/>
            </a:r>
            <a:br>
              <a:rPr lang="en-US" dirty="0"/>
            </a:br>
            <a:r>
              <a:rPr lang="en-US" dirty="0" smtClean="0"/>
              <a:t/>
            </a:r>
            <a:br>
              <a:rPr lang="en-US" dirty="0" smtClean="0"/>
            </a:br>
            <a:r>
              <a:rPr lang="en-US" dirty="0"/>
              <a:t/>
            </a:r>
            <a:br>
              <a:rPr lang="en-US" dirty="0"/>
            </a:br>
            <a:endParaRPr lang="en-US" dirty="0"/>
          </a:p>
        </p:txBody>
      </p:sp>
      <p:pic>
        <p:nvPicPr>
          <p:cNvPr id="3" name="Picture 2" descr="Workday, Inc.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151" y="3962400"/>
            <a:ext cx="3733800" cy="1487297"/>
          </a:xfrm>
          <a:prstGeom prst="rect">
            <a:avLst/>
          </a:prstGeom>
        </p:spPr>
      </p:pic>
    </p:spTree>
    <p:extLst>
      <p:ext uri="{BB962C8B-B14F-4D97-AF65-F5344CB8AC3E}">
        <p14:creationId xmlns:p14="http://schemas.microsoft.com/office/powerpoint/2010/main" val="2116558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KGI Light Hexagonal Theme">
  <a:themeElements>
    <a:clrScheme name="KGI-Branded 1">
      <a:dk1>
        <a:srgbClr val="333333"/>
      </a:dk1>
      <a:lt1>
        <a:srgbClr val="FFFFFF"/>
      </a:lt1>
      <a:dk2>
        <a:srgbClr val="59595A"/>
      </a:dk2>
      <a:lt2>
        <a:srgbClr val="F7F7F7"/>
      </a:lt2>
      <a:accent1>
        <a:srgbClr val="04233B"/>
      </a:accent1>
      <a:accent2>
        <a:srgbClr val="007D9E"/>
      </a:accent2>
      <a:accent3>
        <a:srgbClr val="D9282E"/>
      </a:accent3>
      <a:accent4>
        <a:srgbClr val="7B5F6C"/>
      </a:accent4>
      <a:accent5>
        <a:srgbClr val="E2A8AD"/>
      </a:accent5>
      <a:accent6>
        <a:srgbClr val="00696F"/>
      </a:accent6>
      <a:hlink>
        <a:srgbClr val="007D9E"/>
      </a:hlink>
      <a:folHlink>
        <a:srgbClr val="829299"/>
      </a:folHlink>
    </a:clrScheme>
    <a:fontScheme name="Montserrat-Roboto">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A1CE27A5-97A1-4045-9DCC-5135349BF9D2}" vid="{C208CF6E-338C-B54F-916B-18E61DA34B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KGI PowerPoint 02</Template>
  <TotalTime>22183</TotalTime>
  <Words>845</Words>
  <Application>Microsoft Office PowerPoint</Application>
  <PresentationFormat>Widescreen</PresentationFormat>
  <Paragraphs>67</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Montserrat</vt:lpstr>
      <vt:lpstr>Roboto</vt:lpstr>
      <vt:lpstr>Georgia</vt:lpstr>
      <vt:lpstr>Arial</vt:lpstr>
      <vt:lpstr>Montserrat Regular</vt:lpstr>
      <vt:lpstr>Calibri</vt:lpstr>
      <vt:lpstr>ヒラギノ角ゴ Pro W3</vt:lpstr>
      <vt:lpstr>Wingdings</vt:lpstr>
      <vt:lpstr>KGI Light Hexagonal Theme</vt:lpstr>
      <vt:lpstr>How to Complete an Annual Self-Evaluation in  Workday</vt:lpstr>
      <vt:lpstr>Objectives</vt:lpstr>
      <vt:lpstr>Important Dates To Remember</vt:lpstr>
      <vt:lpstr>Preparing for your Self-Evaluation </vt:lpstr>
      <vt:lpstr>Performance Evaluation Ratings</vt:lpstr>
      <vt:lpstr>PowerPoint Presentation</vt:lpstr>
      <vt:lpstr>PowerPoint Presentation</vt:lpstr>
      <vt:lpstr>PowerPoint Presentation</vt:lpstr>
      <vt:lpstr>Demonstration Completing your Self-Evaluation in Workday   </vt:lpstr>
      <vt:lpstr>How to Access &amp; Print the Evaluation Once Submitted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Prepare for a Useful Performance Review</dc:title>
  <dc:subject/>
  <dc:creator>Crystal Rossetti</dc:creator>
  <cp:keywords/>
  <dc:description/>
  <cp:lastModifiedBy>Michelle Vega</cp:lastModifiedBy>
  <cp:revision>179</cp:revision>
  <cp:lastPrinted>2019-05-23T00:20:09Z</cp:lastPrinted>
  <dcterms:created xsi:type="dcterms:W3CDTF">2019-04-26T19:40:56Z</dcterms:created>
  <dcterms:modified xsi:type="dcterms:W3CDTF">2021-05-24T01:52:51Z</dcterms:modified>
  <cp:category/>
</cp:coreProperties>
</file>