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648" r:id="rId4"/>
  </p:sldMasterIdLst>
  <p:notesMasterIdLst>
    <p:notesMasterId r:id="rId28"/>
  </p:notesMasterIdLst>
  <p:handoutMasterIdLst>
    <p:handoutMasterId r:id="rId29"/>
  </p:handoutMasterIdLst>
  <p:sldIdLst>
    <p:sldId id="276" r:id="rId5"/>
    <p:sldId id="280" r:id="rId6"/>
    <p:sldId id="282" r:id="rId7"/>
    <p:sldId id="283" r:id="rId8"/>
    <p:sldId id="338" r:id="rId9"/>
    <p:sldId id="340" r:id="rId10"/>
    <p:sldId id="344" r:id="rId11"/>
    <p:sldId id="316" r:id="rId12"/>
    <p:sldId id="302" r:id="rId13"/>
    <p:sldId id="343" r:id="rId14"/>
    <p:sldId id="290" r:id="rId15"/>
    <p:sldId id="291" r:id="rId16"/>
    <p:sldId id="341" r:id="rId17"/>
    <p:sldId id="342" r:id="rId18"/>
    <p:sldId id="299" r:id="rId19"/>
    <p:sldId id="300" r:id="rId20"/>
    <p:sldId id="337" r:id="rId21"/>
    <p:sldId id="314" r:id="rId22"/>
    <p:sldId id="306" r:id="rId23"/>
    <p:sldId id="311" r:id="rId24"/>
    <p:sldId id="323" r:id="rId25"/>
    <p:sldId id="312" r:id="rId26"/>
    <p:sldId id="307" r:id="rId27"/>
  </p:sldIdLst>
  <p:sldSz cx="7772400" cy="10058400"/>
  <p:notesSz cx="7010400" cy="9296400"/>
  <p:defaultTextStyle>
    <a:defPPr>
      <a:defRPr lang="en-US"/>
    </a:defPPr>
    <a:lvl1pPr marL="0" algn="l" defTabSz="1018879" rtl="0" eaLnBrk="1" latinLnBrk="0" hangingPunct="1">
      <a:defRPr sz="2100" kern="1200">
        <a:solidFill>
          <a:schemeClr val="tx1"/>
        </a:solidFill>
        <a:latin typeface="+mn-lt"/>
        <a:ea typeface="+mn-ea"/>
        <a:cs typeface="+mn-cs"/>
      </a:defRPr>
    </a:lvl1pPr>
    <a:lvl2pPr marL="509440" algn="l" defTabSz="1018879" rtl="0" eaLnBrk="1" latinLnBrk="0" hangingPunct="1">
      <a:defRPr sz="2100" kern="1200">
        <a:solidFill>
          <a:schemeClr val="tx1"/>
        </a:solidFill>
        <a:latin typeface="+mn-lt"/>
        <a:ea typeface="+mn-ea"/>
        <a:cs typeface="+mn-cs"/>
      </a:defRPr>
    </a:lvl2pPr>
    <a:lvl3pPr marL="1018879" algn="l" defTabSz="1018879" rtl="0" eaLnBrk="1" latinLnBrk="0" hangingPunct="1">
      <a:defRPr sz="2100" kern="1200">
        <a:solidFill>
          <a:schemeClr val="tx1"/>
        </a:solidFill>
        <a:latin typeface="+mn-lt"/>
        <a:ea typeface="+mn-ea"/>
        <a:cs typeface="+mn-cs"/>
      </a:defRPr>
    </a:lvl3pPr>
    <a:lvl4pPr marL="1528319" algn="l" defTabSz="1018879" rtl="0" eaLnBrk="1" latinLnBrk="0" hangingPunct="1">
      <a:defRPr sz="2100" kern="1200">
        <a:solidFill>
          <a:schemeClr val="tx1"/>
        </a:solidFill>
        <a:latin typeface="+mn-lt"/>
        <a:ea typeface="+mn-ea"/>
        <a:cs typeface="+mn-cs"/>
      </a:defRPr>
    </a:lvl4pPr>
    <a:lvl5pPr marL="2037759" algn="l" defTabSz="1018879" rtl="0" eaLnBrk="1" latinLnBrk="0" hangingPunct="1">
      <a:defRPr sz="2100" kern="1200">
        <a:solidFill>
          <a:schemeClr val="tx1"/>
        </a:solidFill>
        <a:latin typeface="+mn-lt"/>
        <a:ea typeface="+mn-ea"/>
        <a:cs typeface="+mn-cs"/>
      </a:defRPr>
    </a:lvl5pPr>
    <a:lvl6pPr marL="2547198" algn="l" defTabSz="1018879" rtl="0" eaLnBrk="1" latinLnBrk="0" hangingPunct="1">
      <a:defRPr sz="2100" kern="1200">
        <a:solidFill>
          <a:schemeClr val="tx1"/>
        </a:solidFill>
        <a:latin typeface="+mn-lt"/>
        <a:ea typeface="+mn-ea"/>
        <a:cs typeface="+mn-cs"/>
      </a:defRPr>
    </a:lvl6pPr>
    <a:lvl7pPr marL="3056638" algn="l" defTabSz="1018879" rtl="0" eaLnBrk="1" latinLnBrk="0" hangingPunct="1">
      <a:defRPr sz="2100" kern="1200">
        <a:solidFill>
          <a:schemeClr val="tx1"/>
        </a:solidFill>
        <a:latin typeface="+mn-lt"/>
        <a:ea typeface="+mn-ea"/>
        <a:cs typeface="+mn-cs"/>
      </a:defRPr>
    </a:lvl7pPr>
    <a:lvl8pPr marL="3566078" algn="l" defTabSz="1018879" rtl="0" eaLnBrk="1" latinLnBrk="0" hangingPunct="1">
      <a:defRPr sz="2100" kern="1200">
        <a:solidFill>
          <a:schemeClr val="tx1"/>
        </a:solidFill>
        <a:latin typeface="+mn-lt"/>
        <a:ea typeface="+mn-ea"/>
        <a:cs typeface="+mn-cs"/>
      </a:defRPr>
    </a:lvl8pPr>
    <a:lvl9pPr marL="4075517" algn="l" defTabSz="1018879" rtl="0" eaLnBrk="1" latinLnBrk="0" hangingPunct="1">
      <a:defRPr sz="21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68">
          <p15:clr>
            <a:srgbClr val="A4A3A4"/>
          </p15:clr>
        </p15:guide>
        <p15:guide id="2" orient="horz" pos="804">
          <p15:clr>
            <a:srgbClr val="A4A3A4"/>
          </p15:clr>
        </p15:guide>
        <p15:guide id="3" orient="horz" pos="5759">
          <p15:clr>
            <a:srgbClr val="A4A3A4"/>
          </p15:clr>
        </p15:guide>
        <p15:guide id="4" orient="horz" pos="1241">
          <p15:clr>
            <a:srgbClr val="A4A3A4"/>
          </p15:clr>
        </p15:guide>
        <p15:guide id="5" pos="2448">
          <p15:clr>
            <a:srgbClr val="A4A3A4"/>
          </p15:clr>
        </p15:guide>
        <p15:guide id="6" pos="4606">
          <p15:clr>
            <a:srgbClr val="A4A3A4"/>
          </p15:clr>
        </p15:guide>
        <p15:guide id="7" pos="29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guide id="3" orient="horz" pos="2928">
          <p15:clr>
            <a:srgbClr val="A4A3A4"/>
          </p15:clr>
        </p15:guide>
        <p15:guide id="4"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FD0F851-EC5A-4D38-B0AD-8093EC10F338}">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259" autoAdjust="0"/>
    <p:restoredTop sz="66398" autoAdjust="0"/>
  </p:normalViewPr>
  <p:slideViewPr>
    <p:cSldViewPr snapToGrid="0">
      <p:cViewPr varScale="1">
        <p:scale>
          <a:sx n="30" d="100"/>
          <a:sy n="30" d="100"/>
        </p:scale>
        <p:origin x="2384" y="44"/>
      </p:cViewPr>
      <p:guideLst>
        <p:guide orient="horz" pos="3168"/>
        <p:guide orient="horz" pos="804"/>
        <p:guide orient="horz" pos="5759"/>
        <p:guide orient="horz" pos="1241"/>
        <p:guide pos="2448"/>
        <p:guide pos="4606"/>
        <p:guide pos="29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2" d="100"/>
        <a:sy n="62" d="100"/>
      </p:scale>
      <p:origin x="0" y="5400"/>
    </p:cViewPr>
  </p:sorterViewPr>
  <p:notesViewPr>
    <p:cSldViewPr snapToGrid="0" showGuides="1">
      <p:cViewPr varScale="1">
        <p:scale>
          <a:sx n="83" d="100"/>
          <a:sy n="83" d="100"/>
        </p:scale>
        <p:origin x="-3816" y="-78"/>
      </p:cViewPr>
      <p:guideLst>
        <p:guide orient="horz" pos="2880"/>
        <p:guide pos="2160"/>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latin typeface="Arial" panose="020B0604020202020204" pitchFamily="34" charset="0"/>
            </a:endParaRPr>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C8A44135-346D-4984-992A-2748774C843D}" type="datetimeFigureOut">
              <a:rPr lang="en-US" smtClean="0">
                <a:latin typeface="Arial" panose="020B0604020202020204" pitchFamily="34" charset="0"/>
              </a:rPr>
              <a:pPr/>
              <a:t>10/1/2020</a:t>
            </a:fld>
            <a:endParaRPr lang="en-US" dirty="0">
              <a:latin typeface="Arial" panose="020B0604020202020204" pitchFamily="34" charset="0"/>
            </a:endParaRPr>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latin typeface="Arial" panose="020B0604020202020204" pitchFamily="34" charset="0"/>
            </a:endParaRPr>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CAAC5F6-A6E1-42E4-A9E7-356BF7413E45}" type="slidenum">
              <a:rPr lang="en-US" smtClean="0">
                <a:latin typeface="Arial" panose="020B0604020202020204" pitchFamily="34" charset="0"/>
              </a:rPr>
              <a:pPr/>
              <a:t>‹#›</a:t>
            </a:fld>
            <a:endParaRPr lang="en-US" dirty="0">
              <a:latin typeface="Arial" panose="020B0604020202020204" pitchFamily="34" charset="0"/>
            </a:endParaRPr>
          </a:p>
        </p:txBody>
      </p:sp>
    </p:spTree>
    <p:extLst>
      <p:ext uri="{BB962C8B-B14F-4D97-AF65-F5344CB8AC3E}">
        <p14:creationId xmlns:p14="http://schemas.microsoft.com/office/powerpoint/2010/main" val="274956941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atin typeface="Arial" panose="020B0604020202020204" pitchFamily="34" charset="0"/>
              </a:defRPr>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atin typeface="Arial" panose="020B0604020202020204" pitchFamily="34" charset="0"/>
              </a:defRPr>
            </a:lvl1pPr>
          </a:lstStyle>
          <a:p>
            <a:fld id="{69A07C00-4D30-4D5D-9A03-C91B9C1FD54F}" type="datetimeFigureOut">
              <a:rPr lang="en-US" smtClean="0"/>
              <a:pPr/>
              <a:t>10/1/2020</a:t>
            </a:fld>
            <a:endParaRPr lang="en-US" dirty="0"/>
          </a:p>
        </p:txBody>
      </p:sp>
      <p:sp>
        <p:nvSpPr>
          <p:cNvPr id="4" name="Slide Image Placeholder 3"/>
          <p:cNvSpPr>
            <a:spLocks noGrp="1" noRot="1" noChangeAspect="1"/>
          </p:cNvSpPr>
          <p:nvPr>
            <p:ph type="sldImg" idx="2"/>
          </p:nvPr>
        </p:nvSpPr>
        <p:spPr>
          <a:xfrm>
            <a:off x="2159000" y="696913"/>
            <a:ext cx="26924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atin typeface="Arial" panose="020B0604020202020204" pitchFamily="34" charset="0"/>
              </a:defRPr>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atin typeface="Arial" panose="020B0604020202020204" pitchFamily="34" charset="0"/>
              </a:defRPr>
            </a:lvl1pPr>
          </a:lstStyle>
          <a:p>
            <a:fld id="{FB8132A0-C946-4BCE-B355-3FB5DF19E0D3}" type="slidenum">
              <a:rPr lang="en-US" smtClean="0"/>
              <a:pPr/>
              <a:t>‹#›</a:t>
            </a:fld>
            <a:endParaRPr lang="en-US" dirty="0"/>
          </a:p>
        </p:txBody>
      </p:sp>
    </p:spTree>
    <p:extLst>
      <p:ext uri="{BB962C8B-B14F-4D97-AF65-F5344CB8AC3E}">
        <p14:creationId xmlns:p14="http://schemas.microsoft.com/office/powerpoint/2010/main" val="646733796"/>
      </p:ext>
    </p:extLst>
  </p:cSld>
  <p:clrMap bg1="lt1" tx1="dk1" bg2="lt2" tx2="dk2" accent1="accent1" accent2="accent2" accent3="accent3" accent4="accent4" accent5="accent5" accent6="accent6" hlink="hlink" folHlink="folHlink"/>
  <p:notesStyle>
    <a:lvl1pPr marL="0" algn="l" defTabSz="1455542" rtl="0" eaLnBrk="1" latinLnBrk="0" hangingPunct="1">
      <a:defRPr sz="1900" kern="1200">
        <a:solidFill>
          <a:schemeClr val="tx1"/>
        </a:solidFill>
        <a:latin typeface="Arial" panose="020B0604020202020204" pitchFamily="34" charset="0"/>
        <a:ea typeface="+mn-ea"/>
        <a:cs typeface="+mn-cs"/>
      </a:defRPr>
    </a:lvl1pPr>
    <a:lvl2pPr marL="727771" algn="l" defTabSz="1455542" rtl="0" eaLnBrk="1" latinLnBrk="0" hangingPunct="1">
      <a:defRPr sz="1900" kern="1200">
        <a:solidFill>
          <a:schemeClr val="tx1"/>
        </a:solidFill>
        <a:latin typeface="Arial" panose="020B0604020202020204" pitchFamily="34" charset="0"/>
        <a:ea typeface="+mn-ea"/>
        <a:cs typeface="+mn-cs"/>
      </a:defRPr>
    </a:lvl2pPr>
    <a:lvl3pPr marL="1455542" algn="l" defTabSz="1455542" rtl="0" eaLnBrk="1" latinLnBrk="0" hangingPunct="1">
      <a:defRPr sz="1900" kern="1200">
        <a:solidFill>
          <a:schemeClr val="tx1"/>
        </a:solidFill>
        <a:latin typeface="Arial" panose="020B0604020202020204" pitchFamily="34" charset="0"/>
        <a:ea typeface="+mn-ea"/>
        <a:cs typeface="+mn-cs"/>
      </a:defRPr>
    </a:lvl3pPr>
    <a:lvl4pPr marL="2183313" algn="l" defTabSz="1455542" rtl="0" eaLnBrk="1" latinLnBrk="0" hangingPunct="1">
      <a:defRPr sz="1900" kern="1200">
        <a:solidFill>
          <a:schemeClr val="tx1"/>
        </a:solidFill>
        <a:latin typeface="Arial" panose="020B0604020202020204" pitchFamily="34" charset="0"/>
        <a:ea typeface="+mn-ea"/>
        <a:cs typeface="+mn-cs"/>
      </a:defRPr>
    </a:lvl4pPr>
    <a:lvl5pPr marL="2911084" algn="l" defTabSz="1455542" rtl="0" eaLnBrk="1" latinLnBrk="0" hangingPunct="1">
      <a:defRPr sz="1900" kern="1200">
        <a:solidFill>
          <a:schemeClr val="tx1"/>
        </a:solidFill>
        <a:latin typeface="Arial" panose="020B0604020202020204" pitchFamily="34" charset="0"/>
        <a:ea typeface="+mn-ea"/>
        <a:cs typeface="+mn-cs"/>
      </a:defRPr>
    </a:lvl5pPr>
    <a:lvl6pPr marL="3638855" algn="l" defTabSz="1455542" rtl="0" eaLnBrk="1" latinLnBrk="0" hangingPunct="1">
      <a:defRPr sz="1900" kern="1200">
        <a:solidFill>
          <a:schemeClr val="tx1"/>
        </a:solidFill>
        <a:latin typeface="+mn-lt"/>
        <a:ea typeface="+mn-ea"/>
        <a:cs typeface="+mn-cs"/>
      </a:defRPr>
    </a:lvl6pPr>
    <a:lvl7pPr marL="4366626" algn="l" defTabSz="1455542" rtl="0" eaLnBrk="1" latinLnBrk="0" hangingPunct="1">
      <a:defRPr sz="1900" kern="1200">
        <a:solidFill>
          <a:schemeClr val="tx1"/>
        </a:solidFill>
        <a:latin typeface="+mn-lt"/>
        <a:ea typeface="+mn-ea"/>
        <a:cs typeface="+mn-cs"/>
      </a:defRPr>
    </a:lvl7pPr>
    <a:lvl8pPr marL="5094397" algn="l" defTabSz="1455542" rtl="0" eaLnBrk="1" latinLnBrk="0" hangingPunct="1">
      <a:defRPr sz="1900" kern="1200">
        <a:solidFill>
          <a:schemeClr val="tx1"/>
        </a:solidFill>
        <a:latin typeface="+mn-lt"/>
        <a:ea typeface="+mn-ea"/>
        <a:cs typeface="+mn-cs"/>
      </a:defRPr>
    </a:lvl8pPr>
    <a:lvl9pPr marL="5822168" algn="l" defTabSz="1455542" rtl="0" eaLnBrk="1" latinLnBrk="0" hangingPunct="1">
      <a:defRPr sz="19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B8132A0-C946-4BCE-B355-3FB5DF19E0D3}" type="slidenum">
              <a:rPr lang="en-US" smtClean="0"/>
              <a:pPr/>
              <a:t>1</a:t>
            </a:fld>
            <a:endParaRPr lang="en-US" dirty="0"/>
          </a:p>
        </p:txBody>
      </p:sp>
    </p:spTree>
    <p:extLst>
      <p:ext uri="{BB962C8B-B14F-4D97-AF65-F5344CB8AC3E}">
        <p14:creationId xmlns:p14="http://schemas.microsoft.com/office/powerpoint/2010/main" val="65085799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Slide Image Placeholder 1"/>
          <p:cNvSpPr>
            <a:spLocks noGrp="1" noRot="1" noChangeAspect="1" noTextEdit="1"/>
          </p:cNvSpPr>
          <p:nvPr>
            <p:ph type="sldImg"/>
          </p:nvPr>
        </p:nvSpPr>
        <p:spPr>
          <a:xfrm>
            <a:off x="2159000" y="696913"/>
            <a:ext cx="2692400" cy="3486150"/>
          </a:xfrm>
          <a:ln/>
        </p:spPr>
      </p:sp>
      <p:sp>
        <p:nvSpPr>
          <p:cNvPr id="76803" name="Notes Placeholder 2"/>
          <p:cNvSpPr>
            <a:spLocks noGrp="1" noChangeArrowheads="1"/>
          </p:cNvSpPr>
          <p:nvPr>
            <p:ph type="body" idx="1"/>
          </p:nvPr>
        </p:nvSpPr>
        <p:spPr>
          <a:noFill/>
        </p:spPr>
        <p:txBody>
          <a:bodyPr/>
          <a:lstStyle/>
          <a:p>
            <a:endParaRPr lang="en-US" altLang="en-US" dirty="0">
              <a:latin typeface="Arial" charset="0"/>
              <a:ea typeface="ＭＳ Ｐゴシック" pitchFamily="34" charset="-128"/>
            </a:endParaRPr>
          </a:p>
        </p:txBody>
      </p:sp>
      <p:sp>
        <p:nvSpPr>
          <p:cNvPr id="76804" name="Slide Number Placeholder 3"/>
          <p:cNvSpPr txBox="1">
            <a:spLocks noGrp="1"/>
          </p:cNvSpPr>
          <p:nvPr/>
        </p:nvSpPr>
        <p:spPr bwMode="auto">
          <a:xfrm>
            <a:off x="3970576" y="8829537"/>
            <a:ext cx="3038258" cy="4652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38" tIns="46570" rIns="93138" bIns="46570" anchor="b"/>
          <a:lstStyle>
            <a:lvl1pPr defTabSz="481013">
              <a:spcBef>
                <a:spcPct val="30000"/>
              </a:spcBef>
              <a:defRPr sz="1200">
                <a:solidFill>
                  <a:schemeClr val="tx1"/>
                </a:solidFill>
                <a:latin typeface="Arial" charset="0"/>
                <a:ea typeface="ＭＳ Ｐゴシック" pitchFamily="34" charset="-128"/>
              </a:defRPr>
            </a:lvl1pPr>
            <a:lvl2pPr marL="742950" indent="-285750" defTabSz="481013">
              <a:spcBef>
                <a:spcPct val="30000"/>
              </a:spcBef>
              <a:defRPr sz="1200">
                <a:solidFill>
                  <a:schemeClr val="tx1"/>
                </a:solidFill>
                <a:latin typeface="Arial" charset="0"/>
                <a:ea typeface="ＭＳ Ｐゴシック" pitchFamily="34" charset="-128"/>
              </a:defRPr>
            </a:lvl2pPr>
            <a:lvl3pPr marL="1143000" indent="-228600" defTabSz="481013">
              <a:spcBef>
                <a:spcPct val="30000"/>
              </a:spcBef>
              <a:defRPr sz="1200">
                <a:solidFill>
                  <a:schemeClr val="tx1"/>
                </a:solidFill>
                <a:latin typeface="Arial" charset="0"/>
                <a:ea typeface="ＭＳ Ｐゴシック" pitchFamily="34" charset="-128"/>
              </a:defRPr>
            </a:lvl3pPr>
            <a:lvl4pPr marL="1600200" indent="-228600" defTabSz="481013">
              <a:spcBef>
                <a:spcPct val="30000"/>
              </a:spcBef>
              <a:defRPr sz="1200">
                <a:solidFill>
                  <a:schemeClr val="tx1"/>
                </a:solidFill>
                <a:latin typeface="Arial" charset="0"/>
                <a:ea typeface="ＭＳ Ｐゴシック" pitchFamily="34" charset="-128"/>
              </a:defRPr>
            </a:lvl4pPr>
            <a:lvl5pPr marL="2057400" indent="-228600" defTabSz="481013">
              <a:spcBef>
                <a:spcPct val="30000"/>
              </a:spcBef>
              <a:defRPr sz="1200">
                <a:solidFill>
                  <a:schemeClr val="tx1"/>
                </a:solidFill>
                <a:latin typeface="Arial" charset="0"/>
                <a:ea typeface="ＭＳ Ｐゴシック" pitchFamily="34" charset="-128"/>
              </a:defRPr>
            </a:lvl5pPr>
            <a:lvl6pPr marL="25146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lgn="r" eaLnBrk="1" hangingPunct="1">
              <a:spcBef>
                <a:spcPct val="0"/>
              </a:spcBef>
            </a:pPr>
            <a:fld id="{C7125A08-0779-4340-B778-75A1934B3C6F}" type="slidenum">
              <a:rPr lang="en-US" altLang="en-US">
                <a:solidFill>
                  <a:srgbClr val="646D72"/>
                </a:solidFill>
                <a:latin typeface="Calibri" pitchFamily="34" charset="0"/>
              </a:rPr>
              <a:pPr algn="r" eaLnBrk="1" hangingPunct="1">
                <a:spcBef>
                  <a:spcPct val="0"/>
                </a:spcBef>
              </a:pPr>
              <a:t>12</a:t>
            </a:fld>
            <a:endParaRPr lang="en-US" altLang="en-US">
              <a:solidFill>
                <a:srgbClr val="646D72"/>
              </a:solidFill>
              <a:latin typeface="Calibri"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Slide Image Placeholder 1"/>
          <p:cNvSpPr>
            <a:spLocks noGrp="1" noRot="1" noChangeAspect="1" noTextEdit="1"/>
          </p:cNvSpPr>
          <p:nvPr>
            <p:ph type="sldImg"/>
          </p:nvPr>
        </p:nvSpPr>
        <p:spPr>
          <a:xfrm>
            <a:off x="2159000" y="696913"/>
            <a:ext cx="2692400" cy="3486150"/>
          </a:xfrm>
          <a:ln/>
        </p:spPr>
      </p:sp>
      <p:sp>
        <p:nvSpPr>
          <p:cNvPr id="76803" name="Notes Placeholder 2"/>
          <p:cNvSpPr>
            <a:spLocks noGrp="1" noChangeArrowheads="1"/>
          </p:cNvSpPr>
          <p:nvPr>
            <p:ph type="body" idx="1"/>
          </p:nvPr>
        </p:nvSpPr>
        <p:spPr>
          <a:noFill/>
        </p:spPr>
        <p:txBody>
          <a:bodyPr/>
          <a:lstStyle/>
          <a:p>
            <a:endParaRPr lang="en-US" altLang="en-US" dirty="0">
              <a:latin typeface="Arial" charset="0"/>
              <a:ea typeface="ＭＳ Ｐゴシック" pitchFamily="34" charset="-128"/>
            </a:endParaRPr>
          </a:p>
        </p:txBody>
      </p:sp>
      <p:sp>
        <p:nvSpPr>
          <p:cNvPr id="76804" name="Slide Number Placeholder 3"/>
          <p:cNvSpPr txBox="1">
            <a:spLocks noGrp="1"/>
          </p:cNvSpPr>
          <p:nvPr/>
        </p:nvSpPr>
        <p:spPr bwMode="auto">
          <a:xfrm>
            <a:off x="3970576" y="8829537"/>
            <a:ext cx="3038258" cy="4652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38" tIns="46570" rIns="93138" bIns="46570" anchor="b"/>
          <a:lstStyle>
            <a:lvl1pPr defTabSz="481013">
              <a:spcBef>
                <a:spcPct val="30000"/>
              </a:spcBef>
              <a:defRPr sz="1200">
                <a:solidFill>
                  <a:schemeClr val="tx1"/>
                </a:solidFill>
                <a:latin typeface="Arial" charset="0"/>
                <a:ea typeface="ＭＳ Ｐゴシック" pitchFamily="34" charset="-128"/>
              </a:defRPr>
            </a:lvl1pPr>
            <a:lvl2pPr marL="742950" indent="-285750" defTabSz="481013">
              <a:spcBef>
                <a:spcPct val="30000"/>
              </a:spcBef>
              <a:defRPr sz="1200">
                <a:solidFill>
                  <a:schemeClr val="tx1"/>
                </a:solidFill>
                <a:latin typeface="Arial" charset="0"/>
                <a:ea typeface="ＭＳ Ｐゴシック" pitchFamily="34" charset="-128"/>
              </a:defRPr>
            </a:lvl2pPr>
            <a:lvl3pPr marL="1143000" indent="-228600" defTabSz="481013">
              <a:spcBef>
                <a:spcPct val="30000"/>
              </a:spcBef>
              <a:defRPr sz="1200">
                <a:solidFill>
                  <a:schemeClr val="tx1"/>
                </a:solidFill>
                <a:latin typeface="Arial" charset="0"/>
                <a:ea typeface="ＭＳ Ｐゴシック" pitchFamily="34" charset="-128"/>
              </a:defRPr>
            </a:lvl3pPr>
            <a:lvl4pPr marL="1600200" indent="-228600" defTabSz="481013">
              <a:spcBef>
                <a:spcPct val="30000"/>
              </a:spcBef>
              <a:defRPr sz="1200">
                <a:solidFill>
                  <a:schemeClr val="tx1"/>
                </a:solidFill>
                <a:latin typeface="Arial" charset="0"/>
                <a:ea typeface="ＭＳ Ｐゴシック" pitchFamily="34" charset="-128"/>
              </a:defRPr>
            </a:lvl4pPr>
            <a:lvl5pPr marL="2057400" indent="-228600" defTabSz="481013">
              <a:spcBef>
                <a:spcPct val="30000"/>
              </a:spcBef>
              <a:defRPr sz="1200">
                <a:solidFill>
                  <a:schemeClr val="tx1"/>
                </a:solidFill>
                <a:latin typeface="Arial" charset="0"/>
                <a:ea typeface="ＭＳ Ｐゴシック" pitchFamily="34" charset="-128"/>
              </a:defRPr>
            </a:lvl5pPr>
            <a:lvl6pPr marL="25146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lgn="r" eaLnBrk="1" hangingPunct="1">
              <a:spcBef>
                <a:spcPct val="0"/>
              </a:spcBef>
            </a:pPr>
            <a:fld id="{C7125A08-0779-4340-B778-75A1934B3C6F}" type="slidenum">
              <a:rPr lang="en-US" altLang="en-US">
                <a:solidFill>
                  <a:srgbClr val="646D72"/>
                </a:solidFill>
                <a:latin typeface="Calibri" pitchFamily="34" charset="0"/>
              </a:rPr>
              <a:pPr algn="r" eaLnBrk="1" hangingPunct="1">
                <a:spcBef>
                  <a:spcPct val="0"/>
                </a:spcBef>
              </a:pPr>
              <a:t>13</a:t>
            </a:fld>
            <a:endParaRPr lang="en-US" altLang="en-US">
              <a:solidFill>
                <a:srgbClr val="646D72"/>
              </a:solidFill>
              <a:latin typeface="Calibri" pitchFamily="34" charset="0"/>
            </a:endParaRPr>
          </a:p>
        </p:txBody>
      </p:sp>
    </p:spTree>
    <p:extLst>
      <p:ext uri="{BB962C8B-B14F-4D97-AF65-F5344CB8AC3E}">
        <p14:creationId xmlns:p14="http://schemas.microsoft.com/office/powerpoint/2010/main" val="35769856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Slide Image Placeholder 1"/>
          <p:cNvSpPr>
            <a:spLocks noGrp="1" noRot="1" noChangeAspect="1" noTextEdit="1"/>
          </p:cNvSpPr>
          <p:nvPr>
            <p:ph type="sldImg"/>
          </p:nvPr>
        </p:nvSpPr>
        <p:spPr>
          <a:xfrm>
            <a:off x="2159000" y="696913"/>
            <a:ext cx="2692400" cy="3486150"/>
          </a:xfrm>
          <a:ln/>
        </p:spPr>
      </p:sp>
      <p:sp>
        <p:nvSpPr>
          <p:cNvPr id="76803" name="Notes Placeholder 2"/>
          <p:cNvSpPr>
            <a:spLocks noGrp="1" noChangeArrowheads="1"/>
          </p:cNvSpPr>
          <p:nvPr>
            <p:ph type="body" idx="1"/>
          </p:nvPr>
        </p:nvSpPr>
        <p:spPr>
          <a:noFill/>
        </p:spPr>
        <p:txBody>
          <a:bodyPr/>
          <a:lstStyle/>
          <a:p>
            <a:endParaRPr lang="en-US" altLang="en-US" dirty="0">
              <a:latin typeface="Arial" charset="0"/>
              <a:ea typeface="ＭＳ Ｐゴシック" pitchFamily="34" charset="-128"/>
            </a:endParaRPr>
          </a:p>
        </p:txBody>
      </p:sp>
      <p:sp>
        <p:nvSpPr>
          <p:cNvPr id="76804" name="Slide Number Placeholder 3"/>
          <p:cNvSpPr txBox="1">
            <a:spLocks noGrp="1"/>
          </p:cNvSpPr>
          <p:nvPr/>
        </p:nvSpPr>
        <p:spPr bwMode="auto">
          <a:xfrm>
            <a:off x="3970576" y="8829537"/>
            <a:ext cx="3038258" cy="4652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38" tIns="46570" rIns="93138" bIns="46570" anchor="b"/>
          <a:lstStyle>
            <a:lvl1pPr defTabSz="481013">
              <a:spcBef>
                <a:spcPct val="30000"/>
              </a:spcBef>
              <a:defRPr sz="1200">
                <a:solidFill>
                  <a:schemeClr val="tx1"/>
                </a:solidFill>
                <a:latin typeface="Arial" charset="0"/>
                <a:ea typeface="ＭＳ Ｐゴシック" pitchFamily="34" charset="-128"/>
              </a:defRPr>
            </a:lvl1pPr>
            <a:lvl2pPr marL="742950" indent="-285750" defTabSz="481013">
              <a:spcBef>
                <a:spcPct val="30000"/>
              </a:spcBef>
              <a:defRPr sz="1200">
                <a:solidFill>
                  <a:schemeClr val="tx1"/>
                </a:solidFill>
                <a:latin typeface="Arial" charset="0"/>
                <a:ea typeface="ＭＳ Ｐゴシック" pitchFamily="34" charset="-128"/>
              </a:defRPr>
            </a:lvl2pPr>
            <a:lvl3pPr marL="1143000" indent="-228600" defTabSz="481013">
              <a:spcBef>
                <a:spcPct val="30000"/>
              </a:spcBef>
              <a:defRPr sz="1200">
                <a:solidFill>
                  <a:schemeClr val="tx1"/>
                </a:solidFill>
                <a:latin typeface="Arial" charset="0"/>
                <a:ea typeface="ＭＳ Ｐゴシック" pitchFamily="34" charset="-128"/>
              </a:defRPr>
            </a:lvl3pPr>
            <a:lvl4pPr marL="1600200" indent="-228600" defTabSz="481013">
              <a:spcBef>
                <a:spcPct val="30000"/>
              </a:spcBef>
              <a:defRPr sz="1200">
                <a:solidFill>
                  <a:schemeClr val="tx1"/>
                </a:solidFill>
                <a:latin typeface="Arial" charset="0"/>
                <a:ea typeface="ＭＳ Ｐゴシック" pitchFamily="34" charset="-128"/>
              </a:defRPr>
            </a:lvl4pPr>
            <a:lvl5pPr marL="2057400" indent="-228600" defTabSz="481013">
              <a:spcBef>
                <a:spcPct val="30000"/>
              </a:spcBef>
              <a:defRPr sz="1200">
                <a:solidFill>
                  <a:schemeClr val="tx1"/>
                </a:solidFill>
                <a:latin typeface="Arial" charset="0"/>
                <a:ea typeface="ＭＳ Ｐゴシック" pitchFamily="34" charset="-128"/>
              </a:defRPr>
            </a:lvl5pPr>
            <a:lvl6pPr marL="25146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lgn="r" eaLnBrk="1" hangingPunct="1">
              <a:spcBef>
                <a:spcPct val="0"/>
              </a:spcBef>
            </a:pPr>
            <a:fld id="{C7125A08-0779-4340-B778-75A1934B3C6F}" type="slidenum">
              <a:rPr lang="en-US" altLang="en-US">
                <a:solidFill>
                  <a:srgbClr val="646D72"/>
                </a:solidFill>
                <a:latin typeface="Calibri" pitchFamily="34" charset="0"/>
              </a:rPr>
              <a:pPr algn="r" eaLnBrk="1" hangingPunct="1">
                <a:spcBef>
                  <a:spcPct val="0"/>
                </a:spcBef>
              </a:pPr>
              <a:t>14</a:t>
            </a:fld>
            <a:endParaRPr lang="en-US" altLang="en-US">
              <a:solidFill>
                <a:srgbClr val="646D72"/>
              </a:solidFill>
              <a:latin typeface="Calibri" pitchFamily="34" charset="0"/>
            </a:endParaRPr>
          </a:p>
        </p:txBody>
      </p:sp>
    </p:spTree>
    <p:extLst>
      <p:ext uri="{BB962C8B-B14F-4D97-AF65-F5344CB8AC3E}">
        <p14:creationId xmlns:p14="http://schemas.microsoft.com/office/powerpoint/2010/main" val="415999743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Slide Image Placeholder 1"/>
          <p:cNvSpPr>
            <a:spLocks noGrp="1" noRot="1" noChangeAspect="1" noTextEdit="1"/>
          </p:cNvSpPr>
          <p:nvPr>
            <p:ph type="sldImg"/>
          </p:nvPr>
        </p:nvSpPr>
        <p:spPr>
          <a:xfrm>
            <a:off x="2159000" y="696913"/>
            <a:ext cx="2692400" cy="3486150"/>
          </a:xfrm>
          <a:ln/>
        </p:spPr>
      </p:sp>
      <p:sp>
        <p:nvSpPr>
          <p:cNvPr id="84995" name="Notes Placeholder 2"/>
          <p:cNvSpPr>
            <a:spLocks noGrp="1" noChangeArrowheads="1"/>
          </p:cNvSpPr>
          <p:nvPr>
            <p:ph type="body" idx="1"/>
          </p:nvPr>
        </p:nvSpPr>
        <p:spPr>
          <a:noFill/>
        </p:spPr>
        <p:txBody>
          <a:bodyPr/>
          <a:lstStyle/>
          <a:p>
            <a:endParaRPr lang="en-US" altLang="en-US">
              <a:latin typeface="Arial" charset="0"/>
              <a:ea typeface="ＭＳ Ｐゴシック" pitchFamily="34" charset="-128"/>
            </a:endParaRPr>
          </a:p>
        </p:txBody>
      </p:sp>
      <p:sp>
        <p:nvSpPr>
          <p:cNvPr id="84996" name="Slide Number Placeholder 3"/>
          <p:cNvSpPr txBox="1">
            <a:spLocks noGrp="1"/>
          </p:cNvSpPr>
          <p:nvPr/>
        </p:nvSpPr>
        <p:spPr bwMode="auto">
          <a:xfrm>
            <a:off x="3970576" y="8829537"/>
            <a:ext cx="3038258" cy="4652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38" tIns="46570" rIns="93138" bIns="46570" anchor="b"/>
          <a:lstStyle>
            <a:lvl1pPr defTabSz="481013">
              <a:spcBef>
                <a:spcPct val="30000"/>
              </a:spcBef>
              <a:defRPr sz="1200">
                <a:solidFill>
                  <a:schemeClr val="tx1"/>
                </a:solidFill>
                <a:latin typeface="Arial" charset="0"/>
                <a:ea typeface="ＭＳ Ｐゴシック" pitchFamily="34" charset="-128"/>
              </a:defRPr>
            </a:lvl1pPr>
            <a:lvl2pPr marL="742950" indent="-285750" defTabSz="481013">
              <a:spcBef>
                <a:spcPct val="30000"/>
              </a:spcBef>
              <a:defRPr sz="1200">
                <a:solidFill>
                  <a:schemeClr val="tx1"/>
                </a:solidFill>
                <a:latin typeface="Arial" charset="0"/>
                <a:ea typeface="ＭＳ Ｐゴシック" pitchFamily="34" charset="-128"/>
              </a:defRPr>
            </a:lvl2pPr>
            <a:lvl3pPr marL="1143000" indent="-228600" defTabSz="481013">
              <a:spcBef>
                <a:spcPct val="30000"/>
              </a:spcBef>
              <a:defRPr sz="1200">
                <a:solidFill>
                  <a:schemeClr val="tx1"/>
                </a:solidFill>
                <a:latin typeface="Arial" charset="0"/>
                <a:ea typeface="ＭＳ Ｐゴシック" pitchFamily="34" charset="-128"/>
              </a:defRPr>
            </a:lvl3pPr>
            <a:lvl4pPr marL="1600200" indent="-228600" defTabSz="481013">
              <a:spcBef>
                <a:spcPct val="30000"/>
              </a:spcBef>
              <a:defRPr sz="1200">
                <a:solidFill>
                  <a:schemeClr val="tx1"/>
                </a:solidFill>
                <a:latin typeface="Arial" charset="0"/>
                <a:ea typeface="ＭＳ Ｐゴシック" pitchFamily="34" charset="-128"/>
              </a:defRPr>
            </a:lvl4pPr>
            <a:lvl5pPr marL="2057400" indent="-228600" defTabSz="481013">
              <a:spcBef>
                <a:spcPct val="30000"/>
              </a:spcBef>
              <a:defRPr sz="1200">
                <a:solidFill>
                  <a:schemeClr val="tx1"/>
                </a:solidFill>
                <a:latin typeface="Arial" charset="0"/>
                <a:ea typeface="ＭＳ Ｐゴシック" pitchFamily="34" charset="-128"/>
              </a:defRPr>
            </a:lvl5pPr>
            <a:lvl6pPr marL="25146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lgn="r" eaLnBrk="1" hangingPunct="1">
              <a:spcBef>
                <a:spcPct val="0"/>
              </a:spcBef>
            </a:pPr>
            <a:fld id="{167226AF-000D-45D4-9068-5FCA1102E493}" type="slidenum">
              <a:rPr lang="en-US" altLang="en-US">
                <a:solidFill>
                  <a:srgbClr val="646D72"/>
                </a:solidFill>
                <a:latin typeface="Calibri" pitchFamily="34" charset="0"/>
              </a:rPr>
              <a:pPr algn="r" eaLnBrk="1" hangingPunct="1">
                <a:spcBef>
                  <a:spcPct val="0"/>
                </a:spcBef>
              </a:pPr>
              <a:t>15</a:t>
            </a:fld>
            <a:endParaRPr lang="en-US" altLang="en-US">
              <a:solidFill>
                <a:srgbClr val="646D72"/>
              </a:solidFill>
              <a:latin typeface="Calibri"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Slide Image Placeholder 1"/>
          <p:cNvSpPr>
            <a:spLocks noGrp="1" noRot="1" noChangeAspect="1" noTextEdit="1"/>
          </p:cNvSpPr>
          <p:nvPr>
            <p:ph type="sldImg"/>
          </p:nvPr>
        </p:nvSpPr>
        <p:spPr>
          <a:xfrm>
            <a:off x="2159000" y="696913"/>
            <a:ext cx="2692400" cy="3486150"/>
          </a:xfrm>
          <a:ln/>
        </p:spPr>
      </p:sp>
      <p:sp>
        <p:nvSpPr>
          <p:cNvPr id="92163" name="Notes Placeholder 2"/>
          <p:cNvSpPr>
            <a:spLocks noGrp="1" noChangeArrowheads="1"/>
          </p:cNvSpPr>
          <p:nvPr>
            <p:ph type="body" idx="1"/>
          </p:nvPr>
        </p:nvSpPr>
        <p:spPr>
          <a:noFill/>
        </p:spPr>
        <p:txBody>
          <a:bodyPr/>
          <a:lstStyle/>
          <a:p>
            <a:endParaRPr lang="en-US" altLang="en-US">
              <a:latin typeface="Arial" charset="0"/>
              <a:ea typeface="ＭＳ Ｐゴシック" pitchFamily="34" charset="-128"/>
            </a:endParaRPr>
          </a:p>
        </p:txBody>
      </p:sp>
      <p:sp>
        <p:nvSpPr>
          <p:cNvPr id="92164" name="Slide Number Placeholder 3"/>
          <p:cNvSpPr>
            <a:spLocks noGrp="1"/>
          </p:cNvSpPr>
          <p:nvPr>
            <p:ph type="sldNum" sz="quarter" idx="5"/>
          </p:nvPr>
        </p:nvSpPr>
        <p:spPr>
          <a:noFill/>
        </p:spPr>
        <p:txBody>
          <a:bodyPr/>
          <a:lstStyle>
            <a:lvl1pPr defTabSz="458358">
              <a:spcBef>
                <a:spcPct val="30000"/>
              </a:spcBef>
              <a:defRPr sz="1200">
                <a:solidFill>
                  <a:schemeClr val="tx1"/>
                </a:solidFill>
                <a:latin typeface="Arial" charset="0"/>
                <a:ea typeface="ＭＳ Ｐゴシック" pitchFamily="34" charset="-128"/>
              </a:defRPr>
            </a:lvl1pPr>
            <a:lvl2pPr marL="711084" indent="-269992" defTabSz="458358">
              <a:spcBef>
                <a:spcPct val="30000"/>
              </a:spcBef>
              <a:defRPr sz="1200">
                <a:solidFill>
                  <a:schemeClr val="tx1"/>
                </a:solidFill>
                <a:latin typeface="Arial" charset="0"/>
                <a:ea typeface="ＭＳ Ｐゴシック" pitchFamily="34" charset="-128"/>
              </a:defRPr>
            </a:lvl2pPr>
            <a:lvl3pPr marL="1095665" indent="-215052" defTabSz="458358">
              <a:spcBef>
                <a:spcPct val="30000"/>
              </a:spcBef>
              <a:defRPr sz="1200">
                <a:solidFill>
                  <a:schemeClr val="tx1"/>
                </a:solidFill>
                <a:latin typeface="Arial" charset="0"/>
                <a:ea typeface="ＭＳ Ｐゴシック" pitchFamily="34" charset="-128"/>
              </a:defRPr>
            </a:lvl3pPr>
            <a:lvl4pPr marL="1535186" indent="-215052" defTabSz="458358">
              <a:spcBef>
                <a:spcPct val="30000"/>
              </a:spcBef>
              <a:defRPr sz="1200">
                <a:solidFill>
                  <a:schemeClr val="tx1"/>
                </a:solidFill>
                <a:latin typeface="Arial" charset="0"/>
                <a:ea typeface="ＭＳ Ｐゴシック" pitchFamily="34" charset="-128"/>
              </a:defRPr>
            </a:lvl4pPr>
            <a:lvl5pPr marL="1976278" indent="-215052" defTabSz="458358">
              <a:spcBef>
                <a:spcPct val="30000"/>
              </a:spcBef>
              <a:defRPr sz="1200">
                <a:solidFill>
                  <a:schemeClr val="tx1"/>
                </a:solidFill>
                <a:latin typeface="Arial" charset="0"/>
                <a:ea typeface="ＭＳ Ｐゴシック" pitchFamily="34" charset="-128"/>
              </a:defRPr>
            </a:lvl5pPr>
            <a:lvl6pPr marL="2428357" indent="-215052" defTabSz="458358" eaLnBrk="0" fontAlgn="base" hangingPunct="0">
              <a:spcBef>
                <a:spcPct val="30000"/>
              </a:spcBef>
              <a:spcAft>
                <a:spcPct val="0"/>
              </a:spcAft>
              <a:defRPr sz="1200">
                <a:solidFill>
                  <a:schemeClr val="tx1"/>
                </a:solidFill>
                <a:latin typeface="Arial" charset="0"/>
                <a:ea typeface="ＭＳ Ｐゴシック" pitchFamily="34" charset="-128"/>
              </a:defRPr>
            </a:lvl6pPr>
            <a:lvl7pPr marL="2880437" indent="-215052" defTabSz="458358" eaLnBrk="0" fontAlgn="base" hangingPunct="0">
              <a:spcBef>
                <a:spcPct val="30000"/>
              </a:spcBef>
              <a:spcAft>
                <a:spcPct val="0"/>
              </a:spcAft>
              <a:defRPr sz="1200">
                <a:solidFill>
                  <a:schemeClr val="tx1"/>
                </a:solidFill>
                <a:latin typeface="Arial" charset="0"/>
                <a:ea typeface="ＭＳ Ｐゴシック" pitchFamily="34" charset="-128"/>
              </a:defRPr>
            </a:lvl7pPr>
            <a:lvl8pPr marL="3332516" indent="-215052" defTabSz="458358" eaLnBrk="0" fontAlgn="base" hangingPunct="0">
              <a:spcBef>
                <a:spcPct val="30000"/>
              </a:spcBef>
              <a:spcAft>
                <a:spcPct val="0"/>
              </a:spcAft>
              <a:defRPr sz="1200">
                <a:solidFill>
                  <a:schemeClr val="tx1"/>
                </a:solidFill>
                <a:latin typeface="Arial" charset="0"/>
                <a:ea typeface="ＭＳ Ｐゴシック" pitchFamily="34" charset="-128"/>
              </a:defRPr>
            </a:lvl8pPr>
            <a:lvl9pPr marL="3784595" indent="-215052" defTabSz="458358"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spcBef>
                <a:spcPct val="0"/>
              </a:spcBef>
            </a:pPr>
            <a:fld id="{3511185A-F33F-439B-AB00-1B29A3A9BC46}" type="slidenum">
              <a:rPr lang="en-US" altLang="en-US" sz="1300"/>
              <a:pPr>
                <a:spcBef>
                  <a:spcPct val="0"/>
                </a:spcBef>
              </a:pPr>
              <a:t>19</a:t>
            </a:fld>
            <a:endParaRPr lang="en-US" altLang="en-US" sz="130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Slide Image Placeholder 1"/>
          <p:cNvSpPr>
            <a:spLocks noGrp="1" noRot="1" noChangeAspect="1" noTextEdit="1"/>
          </p:cNvSpPr>
          <p:nvPr>
            <p:ph type="sldImg"/>
          </p:nvPr>
        </p:nvSpPr>
        <p:spPr>
          <a:xfrm>
            <a:off x="2159000" y="696913"/>
            <a:ext cx="2692400" cy="3486150"/>
          </a:xfrm>
          <a:ln/>
        </p:spPr>
      </p:sp>
      <p:sp>
        <p:nvSpPr>
          <p:cNvPr id="97283" name="Notes Placeholder 2"/>
          <p:cNvSpPr>
            <a:spLocks noGrp="1" noChangeArrowheads="1"/>
          </p:cNvSpPr>
          <p:nvPr>
            <p:ph type="body" idx="1"/>
          </p:nvPr>
        </p:nvSpPr>
        <p:spPr>
          <a:noFill/>
        </p:spPr>
        <p:txBody>
          <a:bodyPr/>
          <a:lstStyle/>
          <a:p>
            <a:endParaRPr lang="en-US" altLang="en-US">
              <a:latin typeface="Arial" charset="0"/>
              <a:ea typeface="ＭＳ Ｐゴシック" pitchFamily="34" charset="-128"/>
            </a:endParaRPr>
          </a:p>
        </p:txBody>
      </p:sp>
      <p:sp>
        <p:nvSpPr>
          <p:cNvPr id="97284" name="Slide Number Placeholder 3"/>
          <p:cNvSpPr txBox="1">
            <a:spLocks noGrp="1"/>
          </p:cNvSpPr>
          <p:nvPr/>
        </p:nvSpPr>
        <p:spPr bwMode="auto">
          <a:xfrm>
            <a:off x="3804482" y="8549734"/>
            <a:ext cx="2912905" cy="4495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9776" tIns="44888" rIns="89776" bIns="44888" anchor="b"/>
          <a:lstStyle>
            <a:lvl1pPr defTabSz="465138">
              <a:spcBef>
                <a:spcPct val="30000"/>
              </a:spcBef>
              <a:defRPr sz="1200">
                <a:solidFill>
                  <a:schemeClr val="tx1"/>
                </a:solidFill>
                <a:latin typeface="Arial" charset="0"/>
                <a:ea typeface="ＭＳ Ｐゴシック" pitchFamily="34" charset="-128"/>
              </a:defRPr>
            </a:lvl1pPr>
            <a:lvl2pPr marL="742950" indent="-285750" defTabSz="465138">
              <a:spcBef>
                <a:spcPct val="30000"/>
              </a:spcBef>
              <a:defRPr sz="1200">
                <a:solidFill>
                  <a:schemeClr val="tx1"/>
                </a:solidFill>
                <a:latin typeface="Arial" charset="0"/>
                <a:ea typeface="ＭＳ Ｐゴシック" pitchFamily="34" charset="-128"/>
              </a:defRPr>
            </a:lvl2pPr>
            <a:lvl3pPr marL="1143000" indent="-228600" defTabSz="465138">
              <a:spcBef>
                <a:spcPct val="30000"/>
              </a:spcBef>
              <a:defRPr sz="1200">
                <a:solidFill>
                  <a:schemeClr val="tx1"/>
                </a:solidFill>
                <a:latin typeface="Arial" charset="0"/>
                <a:ea typeface="ＭＳ Ｐゴシック" pitchFamily="34" charset="-128"/>
              </a:defRPr>
            </a:lvl3pPr>
            <a:lvl4pPr marL="1600200" indent="-228600" defTabSz="465138">
              <a:spcBef>
                <a:spcPct val="30000"/>
              </a:spcBef>
              <a:defRPr sz="1200">
                <a:solidFill>
                  <a:schemeClr val="tx1"/>
                </a:solidFill>
                <a:latin typeface="Arial" charset="0"/>
                <a:ea typeface="ＭＳ Ｐゴシック" pitchFamily="34" charset="-128"/>
              </a:defRPr>
            </a:lvl4pPr>
            <a:lvl5pPr marL="2057400" indent="-228600" defTabSz="465138">
              <a:spcBef>
                <a:spcPct val="30000"/>
              </a:spcBef>
              <a:defRPr sz="1200">
                <a:solidFill>
                  <a:schemeClr val="tx1"/>
                </a:solidFill>
                <a:latin typeface="Arial" charset="0"/>
                <a:ea typeface="ＭＳ Ｐゴシック" pitchFamily="34" charset="-128"/>
              </a:defRPr>
            </a:lvl5pPr>
            <a:lvl6pPr marL="2514600" indent="-228600" defTabSz="465138"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defTabSz="465138"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defTabSz="465138"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defTabSz="465138"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lgn="r" eaLnBrk="1" hangingPunct="1">
              <a:spcBef>
                <a:spcPct val="0"/>
              </a:spcBef>
            </a:pPr>
            <a:fld id="{7703EE83-9AD7-4809-8EC2-7064A25252E7}" type="slidenum">
              <a:rPr lang="en-US" altLang="en-US">
                <a:solidFill>
                  <a:srgbClr val="646D72"/>
                </a:solidFill>
                <a:latin typeface="Calibri" pitchFamily="34" charset="0"/>
              </a:rPr>
              <a:pPr algn="r" eaLnBrk="1" hangingPunct="1">
                <a:spcBef>
                  <a:spcPct val="0"/>
                </a:spcBef>
              </a:pPr>
              <a:t>20</a:t>
            </a:fld>
            <a:endParaRPr lang="en-US" altLang="en-US">
              <a:solidFill>
                <a:srgbClr val="646D72"/>
              </a:solidFill>
              <a:latin typeface="Calibri" pitchFamily="34"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B8132A0-C946-4BCE-B355-3FB5DF19E0D3}" type="slidenum">
              <a:rPr lang="en-US" smtClean="0"/>
              <a:pPr/>
              <a:t>21</a:t>
            </a:fld>
            <a:endParaRPr lang="en-US" dirty="0"/>
          </a:p>
        </p:txBody>
      </p:sp>
    </p:spTree>
    <p:extLst>
      <p:ext uri="{BB962C8B-B14F-4D97-AF65-F5344CB8AC3E}">
        <p14:creationId xmlns:p14="http://schemas.microsoft.com/office/powerpoint/2010/main" val="269001021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Slide Image Placeholder 1"/>
          <p:cNvSpPr>
            <a:spLocks noGrp="1" noRot="1" noChangeAspect="1" noTextEdit="1"/>
          </p:cNvSpPr>
          <p:nvPr>
            <p:ph type="sldImg"/>
          </p:nvPr>
        </p:nvSpPr>
        <p:spPr>
          <a:xfrm>
            <a:off x="2159000" y="696913"/>
            <a:ext cx="2692400" cy="3486150"/>
          </a:xfrm>
          <a:ln/>
        </p:spPr>
      </p:sp>
      <p:sp>
        <p:nvSpPr>
          <p:cNvPr id="98307" name="Notes Placeholder 2"/>
          <p:cNvSpPr>
            <a:spLocks noGrp="1" noChangeArrowheads="1"/>
          </p:cNvSpPr>
          <p:nvPr>
            <p:ph type="body" idx="1"/>
          </p:nvPr>
        </p:nvSpPr>
        <p:spPr>
          <a:noFill/>
        </p:spPr>
        <p:txBody>
          <a:bodyPr/>
          <a:lstStyle/>
          <a:p>
            <a:endParaRPr lang="en-US" altLang="en-US">
              <a:latin typeface="Arial" charset="0"/>
              <a:ea typeface="ＭＳ Ｐゴシック" pitchFamily="34" charset="-128"/>
            </a:endParaRPr>
          </a:p>
        </p:txBody>
      </p:sp>
      <p:sp>
        <p:nvSpPr>
          <p:cNvPr id="98308" name="Slide Number Placeholder 3"/>
          <p:cNvSpPr txBox="1">
            <a:spLocks noGrp="1"/>
          </p:cNvSpPr>
          <p:nvPr/>
        </p:nvSpPr>
        <p:spPr bwMode="auto">
          <a:xfrm>
            <a:off x="3804482" y="8549734"/>
            <a:ext cx="2912905" cy="4495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9776" tIns="44888" rIns="89776" bIns="44888" anchor="b"/>
          <a:lstStyle>
            <a:lvl1pPr defTabSz="465138">
              <a:spcBef>
                <a:spcPct val="30000"/>
              </a:spcBef>
              <a:defRPr sz="1200">
                <a:solidFill>
                  <a:schemeClr val="tx1"/>
                </a:solidFill>
                <a:latin typeface="Arial" charset="0"/>
                <a:ea typeface="ＭＳ Ｐゴシック" pitchFamily="34" charset="-128"/>
              </a:defRPr>
            </a:lvl1pPr>
            <a:lvl2pPr marL="742950" indent="-285750" defTabSz="465138">
              <a:spcBef>
                <a:spcPct val="30000"/>
              </a:spcBef>
              <a:defRPr sz="1200">
                <a:solidFill>
                  <a:schemeClr val="tx1"/>
                </a:solidFill>
                <a:latin typeface="Arial" charset="0"/>
                <a:ea typeface="ＭＳ Ｐゴシック" pitchFamily="34" charset="-128"/>
              </a:defRPr>
            </a:lvl2pPr>
            <a:lvl3pPr marL="1143000" indent="-228600" defTabSz="465138">
              <a:spcBef>
                <a:spcPct val="30000"/>
              </a:spcBef>
              <a:defRPr sz="1200">
                <a:solidFill>
                  <a:schemeClr val="tx1"/>
                </a:solidFill>
                <a:latin typeface="Arial" charset="0"/>
                <a:ea typeface="ＭＳ Ｐゴシック" pitchFamily="34" charset="-128"/>
              </a:defRPr>
            </a:lvl3pPr>
            <a:lvl4pPr marL="1600200" indent="-228600" defTabSz="465138">
              <a:spcBef>
                <a:spcPct val="30000"/>
              </a:spcBef>
              <a:defRPr sz="1200">
                <a:solidFill>
                  <a:schemeClr val="tx1"/>
                </a:solidFill>
                <a:latin typeface="Arial" charset="0"/>
                <a:ea typeface="ＭＳ Ｐゴシック" pitchFamily="34" charset="-128"/>
              </a:defRPr>
            </a:lvl4pPr>
            <a:lvl5pPr marL="2057400" indent="-228600" defTabSz="465138">
              <a:spcBef>
                <a:spcPct val="30000"/>
              </a:spcBef>
              <a:defRPr sz="1200">
                <a:solidFill>
                  <a:schemeClr val="tx1"/>
                </a:solidFill>
                <a:latin typeface="Arial" charset="0"/>
                <a:ea typeface="ＭＳ Ｐゴシック" pitchFamily="34" charset="-128"/>
              </a:defRPr>
            </a:lvl5pPr>
            <a:lvl6pPr marL="2514600" indent="-228600" defTabSz="465138"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defTabSz="465138"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defTabSz="465138"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defTabSz="465138"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lgn="r" eaLnBrk="1" hangingPunct="1">
              <a:spcBef>
                <a:spcPct val="0"/>
              </a:spcBef>
            </a:pPr>
            <a:fld id="{3EFEA5C5-BDCE-4A58-8B9B-3A5EA50BADA2}" type="slidenum">
              <a:rPr lang="en-US" altLang="en-US">
                <a:solidFill>
                  <a:srgbClr val="646D72"/>
                </a:solidFill>
                <a:latin typeface="Calibri" pitchFamily="34" charset="0"/>
              </a:rPr>
              <a:pPr algn="r" eaLnBrk="1" hangingPunct="1">
                <a:spcBef>
                  <a:spcPct val="0"/>
                </a:spcBef>
              </a:pPr>
              <a:t>22</a:t>
            </a:fld>
            <a:endParaRPr lang="en-US" altLang="en-US">
              <a:solidFill>
                <a:srgbClr val="646D72"/>
              </a:solidFill>
              <a:latin typeface="Calibri" pitchFamily="34"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a:xfrm>
            <a:off x="2159000" y="696913"/>
            <a:ext cx="2692400" cy="3486150"/>
          </a:xfrm>
          <a:ln/>
        </p:spPr>
      </p:sp>
      <p:sp>
        <p:nvSpPr>
          <p:cNvPr id="62467" name="Notes Placeholder 2"/>
          <p:cNvSpPr>
            <a:spLocks noGrp="1"/>
          </p:cNvSpPr>
          <p:nvPr>
            <p:ph type="body" idx="1"/>
          </p:nvPr>
        </p:nvSpPr>
        <p:spPr>
          <a:noFill/>
        </p:spPr>
        <p:txBody>
          <a:bodyPr/>
          <a:lstStyle/>
          <a:p>
            <a:endParaRPr lang="en-US" altLang="en-US">
              <a:latin typeface="Arial" charset="0"/>
              <a:ea typeface="ＭＳ Ｐゴシック" pitchFamily="34" charset="-128"/>
            </a:endParaRPr>
          </a:p>
        </p:txBody>
      </p:sp>
      <p:sp>
        <p:nvSpPr>
          <p:cNvPr id="62468" name="Slide Number Placeholder 3"/>
          <p:cNvSpPr txBox="1">
            <a:spLocks noGrp="1"/>
          </p:cNvSpPr>
          <p:nvPr/>
        </p:nvSpPr>
        <p:spPr bwMode="auto">
          <a:xfrm>
            <a:off x="3970938" y="8829675"/>
            <a:ext cx="3037840" cy="465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36" tIns="46569" rIns="93136" bIns="46569" anchor="b"/>
          <a:lstStyle>
            <a:lvl1pPr defTabSz="481013">
              <a:spcBef>
                <a:spcPct val="30000"/>
              </a:spcBef>
              <a:defRPr sz="1200">
                <a:solidFill>
                  <a:schemeClr val="tx1"/>
                </a:solidFill>
                <a:latin typeface="Arial" charset="0"/>
                <a:ea typeface="ＭＳ Ｐゴシック" pitchFamily="34" charset="-128"/>
              </a:defRPr>
            </a:lvl1pPr>
            <a:lvl2pPr marL="742950" indent="-285750" defTabSz="481013">
              <a:spcBef>
                <a:spcPct val="30000"/>
              </a:spcBef>
              <a:defRPr sz="1200">
                <a:solidFill>
                  <a:schemeClr val="tx1"/>
                </a:solidFill>
                <a:latin typeface="Arial" charset="0"/>
                <a:ea typeface="ＭＳ Ｐゴシック" pitchFamily="34" charset="-128"/>
              </a:defRPr>
            </a:lvl2pPr>
            <a:lvl3pPr marL="1143000" indent="-228600" defTabSz="481013">
              <a:spcBef>
                <a:spcPct val="30000"/>
              </a:spcBef>
              <a:defRPr sz="1200">
                <a:solidFill>
                  <a:schemeClr val="tx1"/>
                </a:solidFill>
                <a:latin typeface="Arial" charset="0"/>
                <a:ea typeface="ＭＳ Ｐゴシック" pitchFamily="34" charset="-128"/>
              </a:defRPr>
            </a:lvl3pPr>
            <a:lvl4pPr marL="1600200" indent="-228600" defTabSz="481013">
              <a:spcBef>
                <a:spcPct val="30000"/>
              </a:spcBef>
              <a:defRPr sz="1200">
                <a:solidFill>
                  <a:schemeClr val="tx1"/>
                </a:solidFill>
                <a:latin typeface="Arial" charset="0"/>
                <a:ea typeface="ＭＳ Ｐゴシック" pitchFamily="34" charset="-128"/>
              </a:defRPr>
            </a:lvl4pPr>
            <a:lvl5pPr marL="2057400" indent="-228600" defTabSz="481013">
              <a:spcBef>
                <a:spcPct val="30000"/>
              </a:spcBef>
              <a:defRPr sz="1200">
                <a:solidFill>
                  <a:schemeClr val="tx1"/>
                </a:solidFill>
                <a:latin typeface="Arial" charset="0"/>
                <a:ea typeface="ＭＳ Ｐゴシック" pitchFamily="34" charset="-128"/>
              </a:defRPr>
            </a:lvl5pPr>
            <a:lvl6pPr marL="25146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9pPr>
          </a:lstStyle>
          <a:p>
            <a:pPr marL="0" marR="0" lvl="0" indent="0" algn="r" defTabSz="481013" rtl="0" eaLnBrk="1" fontAlgn="auto" latinLnBrk="0" hangingPunct="1">
              <a:lnSpc>
                <a:spcPct val="100000"/>
              </a:lnSpc>
              <a:spcBef>
                <a:spcPct val="0"/>
              </a:spcBef>
              <a:spcAft>
                <a:spcPts val="0"/>
              </a:spcAft>
              <a:buClrTx/>
              <a:buSzTx/>
              <a:buFontTx/>
              <a:buNone/>
              <a:tabLst/>
              <a:defRPr/>
            </a:pPr>
            <a:fld id="{B3AA2442-3E52-4CCD-8EE5-9F5C3869AC7A}" type="slidenum">
              <a:rPr kumimoji="0" lang="en-US" altLang="en-US" sz="1200" b="0" i="0" u="none" strike="noStrike" kern="1200" cap="none" spc="0" normalizeH="0" baseline="0" noProof="0">
                <a:ln>
                  <a:noFill/>
                </a:ln>
                <a:solidFill>
                  <a:srgbClr val="646D72"/>
                </a:solidFill>
                <a:effectLst/>
                <a:uLnTx/>
                <a:uFillTx/>
                <a:latin typeface="Calibri" pitchFamily="34" charset="0"/>
                <a:ea typeface="ＭＳ Ｐゴシック" pitchFamily="34" charset="-128"/>
                <a:cs typeface="+mn-cs"/>
              </a:rPr>
              <a:pPr marL="0" marR="0" lvl="0" indent="0" algn="r" defTabSz="481013" rtl="0" eaLnBrk="1" fontAlgn="auto" latinLnBrk="0" hangingPunct="1">
                <a:lnSpc>
                  <a:spcPct val="100000"/>
                </a:lnSpc>
                <a:spcBef>
                  <a:spcPct val="0"/>
                </a:spcBef>
                <a:spcAft>
                  <a:spcPts val="0"/>
                </a:spcAft>
                <a:buClrTx/>
                <a:buSzTx/>
                <a:buFontTx/>
                <a:buNone/>
                <a:tabLst/>
                <a:defRPr/>
              </a:pPr>
              <a:t>23</a:t>
            </a:fld>
            <a:endParaRPr kumimoji="0" lang="en-US" altLang="en-US" sz="1200" b="0" i="0" u="none" strike="noStrike" kern="1200" cap="none" spc="0" normalizeH="0" baseline="0" noProof="0">
              <a:ln>
                <a:noFill/>
              </a:ln>
              <a:solidFill>
                <a:srgbClr val="646D72"/>
              </a:solidFill>
              <a:effectLst/>
              <a:uLnTx/>
              <a:uFillTx/>
              <a:latin typeface="Calibri" pitchFamily="34" charset="0"/>
              <a:ea typeface="ＭＳ Ｐゴシック" pitchFamily="34" charset="-128"/>
              <a:cs typeface="+mn-cs"/>
            </a:endParaRPr>
          </a:p>
        </p:txBody>
      </p:sp>
    </p:spTree>
    <p:extLst>
      <p:ext uri="{BB962C8B-B14F-4D97-AF65-F5344CB8AC3E}">
        <p14:creationId xmlns:p14="http://schemas.microsoft.com/office/powerpoint/2010/main" val="19327890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a:xfrm>
            <a:off x="2159000" y="696913"/>
            <a:ext cx="2692400" cy="3486150"/>
          </a:xfrm>
          <a:ln/>
        </p:spPr>
      </p:sp>
      <p:sp>
        <p:nvSpPr>
          <p:cNvPr id="65539" name="Notes Placeholder 2"/>
          <p:cNvSpPr>
            <a:spLocks noGrp="1" noChangeArrowheads="1"/>
          </p:cNvSpPr>
          <p:nvPr>
            <p:ph type="body" idx="1"/>
          </p:nvPr>
        </p:nvSpPr>
        <p:spPr>
          <a:noFill/>
        </p:spPr>
        <p:txBody>
          <a:bodyPr/>
          <a:lstStyle/>
          <a:p>
            <a:endParaRPr lang="en-US" altLang="en-US">
              <a:latin typeface="Arial" charset="0"/>
              <a:ea typeface="ＭＳ Ｐゴシック" pitchFamily="34" charset="-128"/>
            </a:endParaRPr>
          </a:p>
        </p:txBody>
      </p:sp>
      <p:sp>
        <p:nvSpPr>
          <p:cNvPr id="65540" name="Slide Number Placeholder 3"/>
          <p:cNvSpPr txBox="1">
            <a:spLocks noGrp="1"/>
          </p:cNvSpPr>
          <p:nvPr/>
        </p:nvSpPr>
        <p:spPr bwMode="auto">
          <a:xfrm>
            <a:off x="3970576" y="8829537"/>
            <a:ext cx="3038258" cy="4652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38" tIns="46570" rIns="93138" bIns="46570" anchor="b"/>
          <a:lstStyle>
            <a:lvl1pPr defTabSz="481013">
              <a:spcBef>
                <a:spcPct val="30000"/>
              </a:spcBef>
              <a:defRPr sz="1200">
                <a:solidFill>
                  <a:schemeClr val="tx1"/>
                </a:solidFill>
                <a:latin typeface="Arial" charset="0"/>
                <a:ea typeface="ＭＳ Ｐゴシック" pitchFamily="34" charset="-128"/>
              </a:defRPr>
            </a:lvl1pPr>
            <a:lvl2pPr marL="742950" indent="-285750" defTabSz="481013">
              <a:spcBef>
                <a:spcPct val="30000"/>
              </a:spcBef>
              <a:defRPr sz="1200">
                <a:solidFill>
                  <a:schemeClr val="tx1"/>
                </a:solidFill>
                <a:latin typeface="Arial" charset="0"/>
                <a:ea typeface="ＭＳ Ｐゴシック" pitchFamily="34" charset="-128"/>
              </a:defRPr>
            </a:lvl2pPr>
            <a:lvl3pPr marL="1143000" indent="-228600" defTabSz="481013">
              <a:spcBef>
                <a:spcPct val="30000"/>
              </a:spcBef>
              <a:defRPr sz="1200">
                <a:solidFill>
                  <a:schemeClr val="tx1"/>
                </a:solidFill>
                <a:latin typeface="Arial" charset="0"/>
                <a:ea typeface="ＭＳ Ｐゴシック" pitchFamily="34" charset="-128"/>
              </a:defRPr>
            </a:lvl3pPr>
            <a:lvl4pPr marL="1600200" indent="-228600" defTabSz="481013">
              <a:spcBef>
                <a:spcPct val="30000"/>
              </a:spcBef>
              <a:defRPr sz="1200">
                <a:solidFill>
                  <a:schemeClr val="tx1"/>
                </a:solidFill>
                <a:latin typeface="Arial" charset="0"/>
                <a:ea typeface="ＭＳ Ｐゴシック" pitchFamily="34" charset="-128"/>
              </a:defRPr>
            </a:lvl4pPr>
            <a:lvl5pPr marL="2057400" indent="-228600" defTabSz="481013">
              <a:spcBef>
                <a:spcPct val="30000"/>
              </a:spcBef>
              <a:defRPr sz="1200">
                <a:solidFill>
                  <a:schemeClr val="tx1"/>
                </a:solidFill>
                <a:latin typeface="Arial" charset="0"/>
                <a:ea typeface="ＭＳ Ｐゴシック" pitchFamily="34" charset="-128"/>
              </a:defRPr>
            </a:lvl5pPr>
            <a:lvl6pPr marL="25146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lgn="r" eaLnBrk="1" hangingPunct="1">
              <a:spcBef>
                <a:spcPct val="0"/>
              </a:spcBef>
            </a:pPr>
            <a:fld id="{F98072ED-5DDA-401E-957D-5CA088884D12}" type="slidenum">
              <a:rPr lang="en-US" altLang="en-US">
                <a:solidFill>
                  <a:srgbClr val="646D72"/>
                </a:solidFill>
                <a:latin typeface="Calibri" pitchFamily="34" charset="0"/>
              </a:rPr>
              <a:pPr algn="r" eaLnBrk="1" hangingPunct="1">
                <a:spcBef>
                  <a:spcPct val="0"/>
                </a:spcBef>
              </a:pPr>
              <a:t>2</a:t>
            </a:fld>
            <a:endParaRPr lang="en-US" altLang="en-US">
              <a:solidFill>
                <a:srgbClr val="646D72"/>
              </a:solidFill>
              <a:latin typeface="Calibri"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a:xfrm>
            <a:off x="2159000" y="696913"/>
            <a:ext cx="2692400" cy="3486150"/>
          </a:xfrm>
          <a:ln/>
        </p:spPr>
      </p:sp>
      <p:sp>
        <p:nvSpPr>
          <p:cNvPr id="67587" name="Notes Placeholder 2"/>
          <p:cNvSpPr>
            <a:spLocks noGrp="1" noChangeArrowheads="1"/>
          </p:cNvSpPr>
          <p:nvPr>
            <p:ph type="body" idx="1"/>
          </p:nvPr>
        </p:nvSpPr>
        <p:spPr>
          <a:noFill/>
        </p:spPr>
        <p:txBody>
          <a:bodyPr/>
          <a:lstStyle/>
          <a:p>
            <a:endParaRPr lang="en-US" altLang="en-US">
              <a:latin typeface="Arial" charset="0"/>
              <a:ea typeface="ＭＳ Ｐゴシック" pitchFamily="34" charset="-128"/>
            </a:endParaRPr>
          </a:p>
        </p:txBody>
      </p:sp>
      <p:sp>
        <p:nvSpPr>
          <p:cNvPr id="67588" name="Slide Number Placeholder 3"/>
          <p:cNvSpPr txBox="1">
            <a:spLocks noGrp="1"/>
          </p:cNvSpPr>
          <p:nvPr/>
        </p:nvSpPr>
        <p:spPr bwMode="auto">
          <a:xfrm>
            <a:off x="3970576" y="8829537"/>
            <a:ext cx="3038258" cy="4652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38" tIns="46570" rIns="93138" bIns="46570" anchor="b"/>
          <a:lstStyle>
            <a:lvl1pPr defTabSz="481013">
              <a:spcBef>
                <a:spcPct val="30000"/>
              </a:spcBef>
              <a:defRPr sz="1200">
                <a:solidFill>
                  <a:schemeClr val="tx1"/>
                </a:solidFill>
                <a:latin typeface="Arial" charset="0"/>
                <a:ea typeface="ＭＳ Ｐゴシック" pitchFamily="34" charset="-128"/>
              </a:defRPr>
            </a:lvl1pPr>
            <a:lvl2pPr marL="742950" indent="-285750" defTabSz="481013">
              <a:spcBef>
                <a:spcPct val="30000"/>
              </a:spcBef>
              <a:defRPr sz="1200">
                <a:solidFill>
                  <a:schemeClr val="tx1"/>
                </a:solidFill>
                <a:latin typeface="Arial" charset="0"/>
                <a:ea typeface="ＭＳ Ｐゴシック" pitchFamily="34" charset="-128"/>
              </a:defRPr>
            </a:lvl2pPr>
            <a:lvl3pPr marL="1143000" indent="-228600" defTabSz="481013">
              <a:spcBef>
                <a:spcPct val="30000"/>
              </a:spcBef>
              <a:defRPr sz="1200">
                <a:solidFill>
                  <a:schemeClr val="tx1"/>
                </a:solidFill>
                <a:latin typeface="Arial" charset="0"/>
                <a:ea typeface="ＭＳ Ｐゴシック" pitchFamily="34" charset="-128"/>
              </a:defRPr>
            </a:lvl3pPr>
            <a:lvl4pPr marL="1600200" indent="-228600" defTabSz="481013">
              <a:spcBef>
                <a:spcPct val="30000"/>
              </a:spcBef>
              <a:defRPr sz="1200">
                <a:solidFill>
                  <a:schemeClr val="tx1"/>
                </a:solidFill>
                <a:latin typeface="Arial" charset="0"/>
                <a:ea typeface="ＭＳ Ｐゴシック" pitchFamily="34" charset="-128"/>
              </a:defRPr>
            </a:lvl4pPr>
            <a:lvl5pPr marL="2057400" indent="-228600" defTabSz="481013">
              <a:spcBef>
                <a:spcPct val="30000"/>
              </a:spcBef>
              <a:defRPr sz="1200">
                <a:solidFill>
                  <a:schemeClr val="tx1"/>
                </a:solidFill>
                <a:latin typeface="Arial" charset="0"/>
                <a:ea typeface="ＭＳ Ｐゴシック" pitchFamily="34" charset="-128"/>
              </a:defRPr>
            </a:lvl5pPr>
            <a:lvl6pPr marL="25146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lgn="r" eaLnBrk="1" hangingPunct="1">
              <a:spcBef>
                <a:spcPct val="0"/>
              </a:spcBef>
            </a:pPr>
            <a:fld id="{32444A4E-B43F-465A-9B5E-BF04D15B17E1}" type="slidenum">
              <a:rPr lang="en-US" altLang="en-US">
                <a:solidFill>
                  <a:srgbClr val="646D72"/>
                </a:solidFill>
                <a:latin typeface="Calibri" pitchFamily="34" charset="0"/>
              </a:rPr>
              <a:pPr algn="r" eaLnBrk="1" hangingPunct="1">
                <a:spcBef>
                  <a:spcPct val="0"/>
                </a:spcBef>
              </a:pPr>
              <a:t>3</a:t>
            </a:fld>
            <a:endParaRPr lang="en-US" altLang="en-US">
              <a:solidFill>
                <a:srgbClr val="646D72"/>
              </a:solidFill>
              <a:latin typeface="Calibri"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a:xfrm>
            <a:off x="2159000" y="696913"/>
            <a:ext cx="2692400" cy="3486150"/>
          </a:xfrm>
          <a:ln/>
        </p:spPr>
      </p:sp>
      <p:sp>
        <p:nvSpPr>
          <p:cNvPr id="68611" name="Notes Placeholder 2"/>
          <p:cNvSpPr>
            <a:spLocks noGrp="1" noChangeArrowheads="1"/>
          </p:cNvSpPr>
          <p:nvPr>
            <p:ph type="body" idx="1"/>
          </p:nvPr>
        </p:nvSpPr>
        <p:spPr>
          <a:noFill/>
        </p:spPr>
        <p:txBody>
          <a:bodyPr/>
          <a:lstStyle/>
          <a:p>
            <a:endParaRPr lang="en-US" altLang="en-US">
              <a:latin typeface="Arial" charset="0"/>
              <a:ea typeface="ＭＳ Ｐゴシック" pitchFamily="34" charset="-128"/>
            </a:endParaRPr>
          </a:p>
        </p:txBody>
      </p:sp>
      <p:sp>
        <p:nvSpPr>
          <p:cNvPr id="68612" name="Slide Number Placeholder 3"/>
          <p:cNvSpPr>
            <a:spLocks noGrp="1"/>
          </p:cNvSpPr>
          <p:nvPr>
            <p:ph type="sldNum" sz="quarter" idx="5"/>
          </p:nvPr>
        </p:nvSpPr>
        <p:spPr>
          <a:noFill/>
        </p:spPr>
        <p:txBody>
          <a:bodyPr/>
          <a:lstStyle>
            <a:lvl1pPr defTabSz="458358">
              <a:spcBef>
                <a:spcPct val="30000"/>
              </a:spcBef>
              <a:defRPr sz="1200">
                <a:solidFill>
                  <a:schemeClr val="tx1"/>
                </a:solidFill>
                <a:latin typeface="Arial" charset="0"/>
                <a:ea typeface="ＭＳ Ｐゴシック" pitchFamily="34" charset="-128"/>
              </a:defRPr>
            </a:lvl1pPr>
            <a:lvl2pPr marL="711084" indent="-269992" defTabSz="458358">
              <a:spcBef>
                <a:spcPct val="30000"/>
              </a:spcBef>
              <a:defRPr sz="1200">
                <a:solidFill>
                  <a:schemeClr val="tx1"/>
                </a:solidFill>
                <a:latin typeface="Arial" charset="0"/>
                <a:ea typeface="ＭＳ Ｐゴシック" pitchFamily="34" charset="-128"/>
              </a:defRPr>
            </a:lvl2pPr>
            <a:lvl3pPr marL="1095665" indent="-215052" defTabSz="458358">
              <a:spcBef>
                <a:spcPct val="30000"/>
              </a:spcBef>
              <a:defRPr sz="1200">
                <a:solidFill>
                  <a:schemeClr val="tx1"/>
                </a:solidFill>
                <a:latin typeface="Arial" charset="0"/>
                <a:ea typeface="ＭＳ Ｐゴシック" pitchFamily="34" charset="-128"/>
              </a:defRPr>
            </a:lvl3pPr>
            <a:lvl4pPr marL="1535186" indent="-215052" defTabSz="458358">
              <a:spcBef>
                <a:spcPct val="30000"/>
              </a:spcBef>
              <a:defRPr sz="1200">
                <a:solidFill>
                  <a:schemeClr val="tx1"/>
                </a:solidFill>
                <a:latin typeface="Arial" charset="0"/>
                <a:ea typeface="ＭＳ Ｐゴシック" pitchFamily="34" charset="-128"/>
              </a:defRPr>
            </a:lvl4pPr>
            <a:lvl5pPr marL="1976278" indent="-215052" defTabSz="458358">
              <a:spcBef>
                <a:spcPct val="30000"/>
              </a:spcBef>
              <a:defRPr sz="1200">
                <a:solidFill>
                  <a:schemeClr val="tx1"/>
                </a:solidFill>
                <a:latin typeface="Arial" charset="0"/>
                <a:ea typeface="ＭＳ Ｐゴシック" pitchFamily="34" charset="-128"/>
              </a:defRPr>
            </a:lvl5pPr>
            <a:lvl6pPr marL="2428357" indent="-215052" defTabSz="458358" eaLnBrk="0" fontAlgn="base" hangingPunct="0">
              <a:spcBef>
                <a:spcPct val="30000"/>
              </a:spcBef>
              <a:spcAft>
                <a:spcPct val="0"/>
              </a:spcAft>
              <a:defRPr sz="1200">
                <a:solidFill>
                  <a:schemeClr val="tx1"/>
                </a:solidFill>
                <a:latin typeface="Arial" charset="0"/>
                <a:ea typeface="ＭＳ Ｐゴシック" pitchFamily="34" charset="-128"/>
              </a:defRPr>
            </a:lvl6pPr>
            <a:lvl7pPr marL="2880437" indent="-215052" defTabSz="458358" eaLnBrk="0" fontAlgn="base" hangingPunct="0">
              <a:spcBef>
                <a:spcPct val="30000"/>
              </a:spcBef>
              <a:spcAft>
                <a:spcPct val="0"/>
              </a:spcAft>
              <a:defRPr sz="1200">
                <a:solidFill>
                  <a:schemeClr val="tx1"/>
                </a:solidFill>
                <a:latin typeface="Arial" charset="0"/>
                <a:ea typeface="ＭＳ Ｐゴシック" pitchFamily="34" charset="-128"/>
              </a:defRPr>
            </a:lvl7pPr>
            <a:lvl8pPr marL="3332516" indent="-215052" defTabSz="458358" eaLnBrk="0" fontAlgn="base" hangingPunct="0">
              <a:spcBef>
                <a:spcPct val="30000"/>
              </a:spcBef>
              <a:spcAft>
                <a:spcPct val="0"/>
              </a:spcAft>
              <a:defRPr sz="1200">
                <a:solidFill>
                  <a:schemeClr val="tx1"/>
                </a:solidFill>
                <a:latin typeface="Arial" charset="0"/>
                <a:ea typeface="ＭＳ Ｐゴシック" pitchFamily="34" charset="-128"/>
              </a:defRPr>
            </a:lvl8pPr>
            <a:lvl9pPr marL="3784595" indent="-215052" defTabSz="458358"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spcBef>
                <a:spcPct val="0"/>
              </a:spcBef>
            </a:pPr>
            <a:fld id="{F92F0978-4089-40E8-A129-E219613DEA7B}" type="slidenum">
              <a:rPr lang="en-US" altLang="en-US" sz="1300"/>
              <a:pPr>
                <a:spcBef>
                  <a:spcPct val="0"/>
                </a:spcBef>
              </a:pPr>
              <a:t>4</a:t>
            </a:fld>
            <a:endParaRPr lang="en-US" altLang="en-US" sz="130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a:xfrm>
            <a:off x="2159000" y="696913"/>
            <a:ext cx="2692400" cy="3486150"/>
          </a:xfrm>
          <a:ln/>
        </p:spPr>
      </p:sp>
      <p:sp>
        <p:nvSpPr>
          <p:cNvPr id="68611" name="Notes Placeholder 2"/>
          <p:cNvSpPr>
            <a:spLocks noGrp="1" noChangeArrowheads="1"/>
          </p:cNvSpPr>
          <p:nvPr>
            <p:ph type="body" idx="1"/>
          </p:nvPr>
        </p:nvSpPr>
        <p:spPr>
          <a:noFill/>
        </p:spPr>
        <p:txBody>
          <a:bodyPr/>
          <a:lstStyle/>
          <a:p>
            <a:endParaRPr lang="en-US" altLang="en-US">
              <a:latin typeface="Arial" charset="0"/>
              <a:ea typeface="ＭＳ Ｐゴシック" pitchFamily="34" charset="-128"/>
            </a:endParaRPr>
          </a:p>
        </p:txBody>
      </p:sp>
      <p:sp>
        <p:nvSpPr>
          <p:cNvPr id="68612" name="Slide Number Placeholder 3"/>
          <p:cNvSpPr>
            <a:spLocks noGrp="1"/>
          </p:cNvSpPr>
          <p:nvPr>
            <p:ph type="sldNum" sz="quarter" idx="5"/>
          </p:nvPr>
        </p:nvSpPr>
        <p:spPr>
          <a:noFill/>
        </p:spPr>
        <p:txBody>
          <a:bodyPr/>
          <a:lstStyle>
            <a:lvl1pPr defTabSz="458358">
              <a:spcBef>
                <a:spcPct val="30000"/>
              </a:spcBef>
              <a:defRPr sz="1200">
                <a:solidFill>
                  <a:schemeClr val="tx1"/>
                </a:solidFill>
                <a:latin typeface="Arial" charset="0"/>
                <a:ea typeface="ＭＳ Ｐゴシック" pitchFamily="34" charset="-128"/>
              </a:defRPr>
            </a:lvl1pPr>
            <a:lvl2pPr marL="711084" indent="-269992" defTabSz="458358">
              <a:spcBef>
                <a:spcPct val="30000"/>
              </a:spcBef>
              <a:defRPr sz="1200">
                <a:solidFill>
                  <a:schemeClr val="tx1"/>
                </a:solidFill>
                <a:latin typeface="Arial" charset="0"/>
                <a:ea typeface="ＭＳ Ｐゴシック" pitchFamily="34" charset="-128"/>
              </a:defRPr>
            </a:lvl2pPr>
            <a:lvl3pPr marL="1095665" indent="-215052" defTabSz="458358">
              <a:spcBef>
                <a:spcPct val="30000"/>
              </a:spcBef>
              <a:defRPr sz="1200">
                <a:solidFill>
                  <a:schemeClr val="tx1"/>
                </a:solidFill>
                <a:latin typeface="Arial" charset="0"/>
                <a:ea typeface="ＭＳ Ｐゴシック" pitchFamily="34" charset="-128"/>
              </a:defRPr>
            </a:lvl3pPr>
            <a:lvl4pPr marL="1535186" indent="-215052" defTabSz="458358">
              <a:spcBef>
                <a:spcPct val="30000"/>
              </a:spcBef>
              <a:defRPr sz="1200">
                <a:solidFill>
                  <a:schemeClr val="tx1"/>
                </a:solidFill>
                <a:latin typeface="Arial" charset="0"/>
                <a:ea typeface="ＭＳ Ｐゴシック" pitchFamily="34" charset="-128"/>
              </a:defRPr>
            </a:lvl4pPr>
            <a:lvl5pPr marL="1976278" indent="-215052" defTabSz="458358">
              <a:spcBef>
                <a:spcPct val="30000"/>
              </a:spcBef>
              <a:defRPr sz="1200">
                <a:solidFill>
                  <a:schemeClr val="tx1"/>
                </a:solidFill>
                <a:latin typeface="Arial" charset="0"/>
                <a:ea typeface="ＭＳ Ｐゴシック" pitchFamily="34" charset="-128"/>
              </a:defRPr>
            </a:lvl5pPr>
            <a:lvl6pPr marL="2428357" indent="-215052" defTabSz="458358" eaLnBrk="0" fontAlgn="base" hangingPunct="0">
              <a:spcBef>
                <a:spcPct val="30000"/>
              </a:spcBef>
              <a:spcAft>
                <a:spcPct val="0"/>
              </a:spcAft>
              <a:defRPr sz="1200">
                <a:solidFill>
                  <a:schemeClr val="tx1"/>
                </a:solidFill>
                <a:latin typeface="Arial" charset="0"/>
                <a:ea typeface="ＭＳ Ｐゴシック" pitchFamily="34" charset="-128"/>
              </a:defRPr>
            </a:lvl6pPr>
            <a:lvl7pPr marL="2880437" indent="-215052" defTabSz="458358" eaLnBrk="0" fontAlgn="base" hangingPunct="0">
              <a:spcBef>
                <a:spcPct val="30000"/>
              </a:spcBef>
              <a:spcAft>
                <a:spcPct val="0"/>
              </a:spcAft>
              <a:defRPr sz="1200">
                <a:solidFill>
                  <a:schemeClr val="tx1"/>
                </a:solidFill>
                <a:latin typeface="Arial" charset="0"/>
                <a:ea typeface="ＭＳ Ｐゴシック" pitchFamily="34" charset="-128"/>
              </a:defRPr>
            </a:lvl7pPr>
            <a:lvl8pPr marL="3332516" indent="-215052" defTabSz="458358" eaLnBrk="0" fontAlgn="base" hangingPunct="0">
              <a:spcBef>
                <a:spcPct val="30000"/>
              </a:spcBef>
              <a:spcAft>
                <a:spcPct val="0"/>
              </a:spcAft>
              <a:defRPr sz="1200">
                <a:solidFill>
                  <a:schemeClr val="tx1"/>
                </a:solidFill>
                <a:latin typeface="Arial" charset="0"/>
                <a:ea typeface="ＭＳ Ｐゴシック" pitchFamily="34" charset="-128"/>
              </a:defRPr>
            </a:lvl8pPr>
            <a:lvl9pPr marL="3784595" indent="-215052" defTabSz="458358"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spcBef>
                <a:spcPct val="0"/>
              </a:spcBef>
            </a:pPr>
            <a:fld id="{F92F0978-4089-40E8-A129-E219613DEA7B}" type="slidenum">
              <a:rPr lang="en-US" altLang="en-US" sz="1300"/>
              <a:pPr>
                <a:spcBef>
                  <a:spcPct val="0"/>
                </a:spcBef>
              </a:pPr>
              <a:t>5</a:t>
            </a:fld>
            <a:endParaRPr lang="en-US" altLang="en-US" sz="1300"/>
          </a:p>
        </p:txBody>
      </p:sp>
    </p:spTree>
    <p:extLst>
      <p:ext uri="{BB962C8B-B14F-4D97-AF65-F5344CB8AC3E}">
        <p14:creationId xmlns:p14="http://schemas.microsoft.com/office/powerpoint/2010/main" val="32490987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B8132A0-C946-4BCE-B355-3FB5DF19E0D3}" type="slidenum">
              <a:rPr lang="en-US" smtClean="0"/>
              <a:pPr/>
              <a:t>6</a:t>
            </a:fld>
            <a:endParaRPr lang="en-US" dirty="0"/>
          </a:p>
        </p:txBody>
      </p:sp>
    </p:spTree>
    <p:extLst>
      <p:ext uri="{BB962C8B-B14F-4D97-AF65-F5344CB8AC3E}">
        <p14:creationId xmlns:p14="http://schemas.microsoft.com/office/powerpoint/2010/main" val="199090935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latin typeface="Calibri"/>
              <a:cs typeface="Calibri"/>
            </a:endParaRPr>
          </a:p>
        </p:txBody>
      </p:sp>
      <p:sp>
        <p:nvSpPr>
          <p:cNvPr id="4" name="Slide Number Placeholder 3"/>
          <p:cNvSpPr>
            <a:spLocks noGrp="1"/>
          </p:cNvSpPr>
          <p:nvPr>
            <p:ph type="sldNum" sz="quarter" idx="10"/>
          </p:nvPr>
        </p:nvSpPr>
        <p:spPr/>
        <p:txBody>
          <a:bodyPr/>
          <a:lstStyle/>
          <a:p>
            <a:fld id="{FB8132A0-C946-4BCE-B355-3FB5DF19E0D3}" type="slidenum">
              <a:rPr lang="en-US" smtClean="0"/>
              <a:pPr/>
              <a:t>7</a:t>
            </a:fld>
            <a:endParaRPr lang="en-US" dirty="0"/>
          </a:p>
        </p:txBody>
      </p:sp>
    </p:spTree>
    <p:extLst>
      <p:ext uri="{BB962C8B-B14F-4D97-AF65-F5344CB8AC3E}">
        <p14:creationId xmlns:p14="http://schemas.microsoft.com/office/powerpoint/2010/main" val="33099865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Slide Image Placeholder 1"/>
          <p:cNvSpPr>
            <a:spLocks noGrp="1" noRot="1" noChangeAspect="1" noTextEdit="1"/>
          </p:cNvSpPr>
          <p:nvPr>
            <p:ph type="sldImg"/>
          </p:nvPr>
        </p:nvSpPr>
        <p:spPr>
          <a:xfrm>
            <a:off x="2159000" y="696913"/>
            <a:ext cx="2692400" cy="3486150"/>
          </a:xfrm>
          <a:ln/>
        </p:spPr>
      </p:sp>
      <p:sp>
        <p:nvSpPr>
          <p:cNvPr id="88067" name="Notes Placeholder 2"/>
          <p:cNvSpPr>
            <a:spLocks noGrp="1" noChangeArrowheads="1"/>
          </p:cNvSpPr>
          <p:nvPr>
            <p:ph type="body" idx="1"/>
          </p:nvPr>
        </p:nvSpPr>
        <p:spPr>
          <a:noFill/>
        </p:spPr>
        <p:txBody>
          <a:bodyPr/>
          <a:lstStyle/>
          <a:p>
            <a:endParaRPr lang="en-US" altLang="en-US" dirty="0">
              <a:latin typeface="Arial" charset="0"/>
              <a:ea typeface="ＭＳ Ｐゴシック" pitchFamily="34" charset="-128"/>
            </a:endParaRPr>
          </a:p>
        </p:txBody>
      </p:sp>
      <p:sp>
        <p:nvSpPr>
          <p:cNvPr id="88068" name="Slide Number Placeholder 3"/>
          <p:cNvSpPr>
            <a:spLocks noGrp="1"/>
          </p:cNvSpPr>
          <p:nvPr>
            <p:ph type="sldNum" sz="quarter" idx="5"/>
          </p:nvPr>
        </p:nvSpPr>
        <p:spPr>
          <a:noFill/>
        </p:spPr>
        <p:txBody>
          <a:bodyPr/>
          <a:lstStyle>
            <a:lvl1pPr defTabSz="458358">
              <a:spcBef>
                <a:spcPct val="30000"/>
              </a:spcBef>
              <a:defRPr sz="1200">
                <a:solidFill>
                  <a:schemeClr val="tx1"/>
                </a:solidFill>
                <a:latin typeface="Arial" charset="0"/>
                <a:ea typeface="ＭＳ Ｐゴシック" pitchFamily="34" charset="-128"/>
              </a:defRPr>
            </a:lvl1pPr>
            <a:lvl2pPr marL="711084" indent="-269992" defTabSz="458358">
              <a:spcBef>
                <a:spcPct val="30000"/>
              </a:spcBef>
              <a:defRPr sz="1200">
                <a:solidFill>
                  <a:schemeClr val="tx1"/>
                </a:solidFill>
                <a:latin typeface="Arial" charset="0"/>
                <a:ea typeface="ＭＳ Ｐゴシック" pitchFamily="34" charset="-128"/>
              </a:defRPr>
            </a:lvl2pPr>
            <a:lvl3pPr marL="1095665" indent="-215052" defTabSz="458358">
              <a:spcBef>
                <a:spcPct val="30000"/>
              </a:spcBef>
              <a:defRPr sz="1200">
                <a:solidFill>
                  <a:schemeClr val="tx1"/>
                </a:solidFill>
                <a:latin typeface="Arial" charset="0"/>
                <a:ea typeface="ＭＳ Ｐゴシック" pitchFamily="34" charset="-128"/>
              </a:defRPr>
            </a:lvl3pPr>
            <a:lvl4pPr marL="1535186" indent="-215052" defTabSz="458358">
              <a:spcBef>
                <a:spcPct val="30000"/>
              </a:spcBef>
              <a:defRPr sz="1200">
                <a:solidFill>
                  <a:schemeClr val="tx1"/>
                </a:solidFill>
                <a:latin typeface="Arial" charset="0"/>
                <a:ea typeface="ＭＳ Ｐゴシック" pitchFamily="34" charset="-128"/>
              </a:defRPr>
            </a:lvl4pPr>
            <a:lvl5pPr marL="1976278" indent="-215052" defTabSz="458358">
              <a:spcBef>
                <a:spcPct val="30000"/>
              </a:spcBef>
              <a:defRPr sz="1200">
                <a:solidFill>
                  <a:schemeClr val="tx1"/>
                </a:solidFill>
                <a:latin typeface="Arial" charset="0"/>
                <a:ea typeface="ＭＳ Ｐゴシック" pitchFamily="34" charset="-128"/>
              </a:defRPr>
            </a:lvl5pPr>
            <a:lvl6pPr marL="2428357" indent="-215052" defTabSz="458358" eaLnBrk="0" fontAlgn="base" hangingPunct="0">
              <a:spcBef>
                <a:spcPct val="30000"/>
              </a:spcBef>
              <a:spcAft>
                <a:spcPct val="0"/>
              </a:spcAft>
              <a:defRPr sz="1200">
                <a:solidFill>
                  <a:schemeClr val="tx1"/>
                </a:solidFill>
                <a:latin typeface="Arial" charset="0"/>
                <a:ea typeface="ＭＳ Ｐゴシック" pitchFamily="34" charset="-128"/>
              </a:defRPr>
            </a:lvl6pPr>
            <a:lvl7pPr marL="2880437" indent="-215052" defTabSz="458358" eaLnBrk="0" fontAlgn="base" hangingPunct="0">
              <a:spcBef>
                <a:spcPct val="30000"/>
              </a:spcBef>
              <a:spcAft>
                <a:spcPct val="0"/>
              </a:spcAft>
              <a:defRPr sz="1200">
                <a:solidFill>
                  <a:schemeClr val="tx1"/>
                </a:solidFill>
                <a:latin typeface="Arial" charset="0"/>
                <a:ea typeface="ＭＳ Ｐゴシック" pitchFamily="34" charset="-128"/>
              </a:defRPr>
            </a:lvl7pPr>
            <a:lvl8pPr marL="3332516" indent="-215052" defTabSz="458358" eaLnBrk="0" fontAlgn="base" hangingPunct="0">
              <a:spcBef>
                <a:spcPct val="30000"/>
              </a:spcBef>
              <a:spcAft>
                <a:spcPct val="0"/>
              </a:spcAft>
              <a:defRPr sz="1200">
                <a:solidFill>
                  <a:schemeClr val="tx1"/>
                </a:solidFill>
                <a:latin typeface="Arial" charset="0"/>
                <a:ea typeface="ＭＳ Ｐゴシック" pitchFamily="34" charset="-128"/>
              </a:defRPr>
            </a:lvl8pPr>
            <a:lvl9pPr marL="3784595" indent="-215052" defTabSz="458358"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spcBef>
                <a:spcPct val="0"/>
              </a:spcBef>
            </a:pPr>
            <a:fld id="{8EC5791A-0BC9-48CE-BF38-9A6F9466CD77}" type="slidenum">
              <a:rPr lang="en-US" altLang="en-US" sz="1300"/>
              <a:pPr>
                <a:spcBef>
                  <a:spcPct val="0"/>
                </a:spcBef>
              </a:pPr>
              <a:t>9</a:t>
            </a:fld>
            <a:endParaRPr lang="en-US" altLang="en-US" sz="130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Slide Image Placeholder 1"/>
          <p:cNvSpPr>
            <a:spLocks noGrp="1" noRot="1" noChangeAspect="1" noTextEdit="1"/>
          </p:cNvSpPr>
          <p:nvPr>
            <p:ph type="sldImg"/>
          </p:nvPr>
        </p:nvSpPr>
        <p:spPr>
          <a:xfrm>
            <a:off x="2159000" y="696913"/>
            <a:ext cx="2692400" cy="3486150"/>
          </a:xfrm>
          <a:ln/>
        </p:spPr>
      </p:sp>
      <p:sp>
        <p:nvSpPr>
          <p:cNvPr id="75779" name="Notes Placeholder 2"/>
          <p:cNvSpPr>
            <a:spLocks noGrp="1" noChangeArrowheads="1"/>
          </p:cNvSpPr>
          <p:nvPr>
            <p:ph type="body" idx="1"/>
          </p:nvPr>
        </p:nvSpPr>
        <p:spPr>
          <a:noFill/>
        </p:spPr>
        <p:txBody>
          <a:bodyPr/>
          <a:lstStyle/>
          <a:p>
            <a:endParaRPr lang="en-US" altLang="en-US" dirty="0">
              <a:latin typeface="Arial" charset="0"/>
              <a:ea typeface="ＭＳ Ｐゴシック" pitchFamily="34" charset="-128"/>
            </a:endParaRPr>
          </a:p>
        </p:txBody>
      </p:sp>
      <p:sp>
        <p:nvSpPr>
          <p:cNvPr id="75780" name="Slide Number Placeholder 3"/>
          <p:cNvSpPr txBox="1">
            <a:spLocks noGrp="1"/>
          </p:cNvSpPr>
          <p:nvPr/>
        </p:nvSpPr>
        <p:spPr bwMode="auto">
          <a:xfrm>
            <a:off x="3970576" y="8829537"/>
            <a:ext cx="3038258" cy="4652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38" tIns="46570" rIns="93138" bIns="46570" anchor="b"/>
          <a:lstStyle>
            <a:lvl1pPr defTabSz="481013">
              <a:spcBef>
                <a:spcPct val="30000"/>
              </a:spcBef>
              <a:defRPr sz="1200">
                <a:solidFill>
                  <a:schemeClr val="tx1"/>
                </a:solidFill>
                <a:latin typeface="Arial" charset="0"/>
                <a:ea typeface="ＭＳ Ｐゴシック" pitchFamily="34" charset="-128"/>
              </a:defRPr>
            </a:lvl1pPr>
            <a:lvl2pPr marL="742950" indent="-285750" defTabSz="481013">
              <a:spcBef>
                <a:spcPct val="30000"/>
              </a:spcBef>
              <a:defRPr sz="1200">
                <a:solidFill>
                  <a:schemeClr val="tx1"/>
                </a:solidFill>
                <a:latin typeface="Arial" charset="0"/>
                <a:ea typeface="ＭＳ Ｐゴシック" pitchFamily="34" charset="-128"/>
              </a:defRPr>
            </a:lvl2pPr>
            <a:lvl3pPr marL="1143000" indent="-228600" defTabSz="481013">
              <a:spcBef>
                <a:spcPct val="30000"/>
              </a:spcBef>
              <a:defRPr sz="1200">
                <a:solidFill>
                  <a:schemeClr val="tx1"/>
                </a:solidFill>
                <a:latin typeface="Arial" charset="0"/>
                <a:ea typeface="ＭＳ Ｐゴシック" pitchFamily="34" charset="-128"/>
              </a:defRPr>
            </a:lvl3pPr>
            <a:lvl4pPr marL="1600200" indent="-228600" defTabSz="481013">
              <a:spcBef>
                <a:spcPct val="30000"/>
              </a:spcBef>
              <a:defRPr sz="1200">
                <a:solidFill>
                  <a:schemeClr val="tx1"/>
                </a:solidFill>
                <a:latin typeface="Arial" charset="0"/>
                <a:ea typeface="ＭＳ Ｐゴシック" pitchFamily="34" charset="-128"/>
              </a:defRPr>
            </a:lvl4pPr>
            <a:lvl5pPr marL="2057400" indent="-228600" defTabSz="481013">
              <a:spcBef>
                <a:spcPct val="30000"/>
              </a:spcBef>
              <a:defRPr sz="1200">
                <a:solidFill>
                  <a:schemeClr val="tx1"/>
                </a:solidFill>
                <a:latin typeface="Arial" charset="0"/>
                <a:ea typeface="ＭＳ Ｐゴシック" pitchFamily="34" charset="-128"/>
              </a:defRPr>
            </a:lvl5pPr>
            <a:lvl6pPr marL="25146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lgn="r" eaLnBrk="1" hangingPunct="1">
              <a:spcBef>
                <a:spcPct val="0"/>
              </a:spcBef>
            </a:pPr>
            <a:fld id="{BD212A39-D7C0-44B1-BDB3-FDE312326604}" type="slidenum">
              <a:rPr lang="en-US" altLang="en-US">
                <a:solidFill>
                  <a:srgbClr val="646D72"/>
                </a:solidFill>
                <a:latin typeface="Calibri" pitchFamily="34" charset="0"/>
              </a:rPr>
              <a:pPr algn="r" eaLnBrk="1" hangingPunct="1">
                <a:spcBef>
                  <a:spcPct val="0"/>
                </a:spcBef>
              </a:pPr>
              <a:t>11</a:t>
            </a:fld>
            <a:endParaRPr lang="en-US" altLang="en-US">
              <a:solidFill>
                <a:srgbClr val="646D72"/>
              </a:solidFill>
              <a:latin typeface="Calibri"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Cover: Orange">
    <p:spTree>
      <p:nvGrpSpPr>
        <p:cNvPr id="1" name=""/>
        <p:cNvGrpSpPr/>
        <p:nvPr/>
      </p:nvGrpSpPr>
      <p:grpSpPr>
        <a:xfrm>
          <a:off x="0" y="0"/>
          <a:ext cx="0" cy="0"/>
          <a:chOff x="0" y="0"/>
          <a:chExt cx="0" cy="0"/>
        </a:xfrm>
      </p:grpSpPr>
      <p:sp>
        <p:nvSpPr>
          <p:cNvPr id="4" name="Rectangle 3"/>
          <p:cNvSpPr/>
          <p:nvPr userDrawn="1"/>
        </p:nvSpPr>
        <p:spPr bwMode="gray">
          <a:xfrm>
            <a:off x="0" y="3334871"/>
            <a:ext cx="6305550" cy="1631576"/>
          </a:xfrm>
          <a:prstGeom prst="rect">
            <a:avLst/>
          </a:prstGeom>
          <a:solidFill>
            <a:schemeClr val="accent6"/>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err="1">
              <a:solidFill>
                <a:schemeClr val="bg1"/>
              </a:solidFill>
            </a:endParaRPr>
          </a:p>
        </p:txBody>
      </p:sp>
      <p:sp>
        <p:nvSpPr>
          <p:cNvPr id="9" name="Rectangle 8"/>
          <p:cNvSpPr/>
          <p:nvPr userDrawn="1"/>
        </p:nvSpPr>
        <p:spPr bwMode="gray">
          <a:xfrm>
            <a:off x="0" y="2055813"/>
            <a:ext cx="6305550" cy="1279058"/>
          </a:xfrm>
          <a:prstGeom prst="rect">
            <a:avLst/>
          </a:prstGeom>
          <a:solidFill>
            <a:schemeClr val="accent1"/>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err="1">
              <a:solidFill>
                <a:schemeClr val="bg1"/>
              </a:solidFill>
            </a:endParaRPr>
          </a:p>
        </p:txBody>
      </p:sp>
      <p:sp>
        <p:nvSpPr>
          <p:cNvPr id="2" name="Title 1"/>
          <p:cNvSpPr>
            <a:spLocks noGrp="1"/>
          </p:cNvSpPr>
          <p:nvPr>
            <p:ph type="title" hasCustomPrompt="1"/>
          </p:nvPr>
        </p:nvSpPr>
        <p:spPr bwMode="gray">
          <a:xfrm>
            <a:off x="1035051" y="2424314"/>
            <a:ext cx="5029200" cy="775597"/>
          </a:xfrm>
        </p:spPr>
        <p:txBody>
          <a:bodyPr/>
          <a:lstStyle>
            <a:lvl1pPr>
              <a:lnSpc>
                <a:spcPct val="90000"/>
              </a:lnSpc>
              <a:defRPr sz="2800" baseline="0">
                <a:solidFill>
                  <a:schemeClr val="bg1"/>
                </a:solidFill>
              </a:defRPr>
            </a:lvl1pPr>
          </a:lstStyle>
          <a:p>
            <a:r>
              <a:rPr lang="en-US" dirty="0"/>
              <a:t>Document title – Arial 28pt regular; Use sentence case</a:t>
            </a:r>
          </a:p>
        </p:txBody>
      </p:sp>
      <p:sp>
        <p:nvSpPr>
          <p:cNvPr id="5" name="Rectangle 4"/>
          <p:cNvSpPr/>
          <p:nvPr userDrawn="1"/>
        </p:nvSpPr>
        <p:spPr bwMode="gray">
          <a:xfrm>
            <a:off x="0" y="4390101"/>
            <a:ext cx="7772400" cy="246888"/>
          </a:xfrm>
          <a:prstGeom prst="rect">
            <a:avLst/>
          </a:prstGeom>
          <a:solidFill>
            <a:schemeClr val="tx2"/>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err="1">
              <a:solidFill>
                <a:schemeClr val="bg1"/>
              </a:solidFill>
            </a:endParaRPr>
          </a:p>
        </p:txBody>
      </p:sp>
      <p:pic>
        <p:nvPicPr>
          <p:cNvPr id="12" name="Picture 1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bwMode="gray">
          <a:xfrm>
            <a:off x="263946" y="263947"/>
            <a:ext cx="2341158" cy="983679"/>
          </a:xfrm>
          <a:prstGeom prst="rect">
            <a:avLst/>
          </a:prstGeom>
          <a:noFill/>
          <a:ln>
            <a:noFill/>
          </a:ln>
        </p:spPr>
      </p:pic>
      <p:sp>
        <p:nvSpPr>
          <p:cNvPr id="14" name="Text Placeholder 13"/>
          <p:cNvSpPr>
            <a:spLocks noGrp="1"/>
          </p:cNvSpPr>
          <p:nvPr>
            <p:ph type="body" sz="quarter" idx="10" hasCustomPrompt="1"/>
          </p:nvPr>
        </p:nvSpPr>
        <p:spPr bwMode="gray">
          <a:xfrm>
            <a:off x="1035050" y="3436327"/>
            <a:ext cx="5029200" cy="184666"/>
          </a:xfrm>
        </p:spPr>
        <p:txBody>
          <a:bodyPr/>
          <a:lstStyle>
            <a:lvl1pPr marL="0" indent="0">
              <a:spcBef>
                <a:spcPts val="0"/>
              </a:spcBef>
              <a:buFontTx/>
              <a:buNone/>
              <a:defRPr sz="1200">
                <a:solidFill>
                  <a:schemeClr val="tx1"/>
                </a:solidFill>
              </a:defRPr>
            </a:lvl1pPr>
            <a:lvl2pPr marL="112713" indent="0">
              <a:buFontTx/>
              <a:buNone/>
              <a:defRPr sz="1200">
                <a:solidFill>
                  <a:schemeClr val="tx1"/>
                </a:solidFill>
              </a:defRPr>
            </a:lvl2pPr>
            <a:lvl3pPr marL="230187" indent="0">
              <a:buFontTx/>
              <a:buNone/>
              <a:defRPr sz="1200">
                <a:solidFill>
                  <a:schemeClr val="tx1"/>
                </a:solidFill>
              </a:defRPr>
            </a:lvl3pPr>
            <a:lvl4pPr marL="342900" indent="0">
              <a:buFontTx/>
              <a:buNone/>
              <a:defRPr sz="1200">
                <a:solidFill>
                  <a:schemeClr val="tx1"/>
                </a:solidFill>
              </a:defRPr>
            </a:lvl4pPr>
            <a:lvl5pPr marL="458787" indent="0">
              <a:buFontTx/>
              <a:buNone/>
              <a:defRPr sz="1200">
                <a:solidFill>
                  <a:schemeClr val="tx1"/>
                </a:solidFill>
              </a:defRPr>
            </a:lvl5pPr>
          </a:lstStyle>
          <a:p>
            <a:pPr lvl="0"/>
            <a:r>
              <a:rPr lang="en-US" dirty="0"/>
              <a:t>Document subtitle – Arial 12pt regular, use sentence Case</a:t>
            </a:r>
          </a:p>
        </p:txBody>
      </p:sp>
      <p:sp>
        <p:nvSpPr>
          <p:cNvPr id="16" name="Picture Placeholder 15"/>
          <p:cNvSpPr>
            <a:spLocks noGrp="1"/>
          </p:cNvSpPr>
          <p:nvPr>
            <p:ph type="pic" sz="quarter" idx="11" hasCustomPrompt="1"/>
          </p:nvPr>
        </p:nvSpPr>
        <p:spPr bwMode="gray">
          <a:xfrm>
            <a:off x="0" y="4965700"/>
            <a:ext cx="6305550" cy="3430588"/>
          </a:xfrm>
        </p:spPr>
        <p:txBody>
          <a:bodyPr lIns="640080" rIns="640080" anchor="ctr">
            <a:noAutofit/>
          </a:bodyPr>
          <a:lstStyle>
            <a:lvl1pPr marL="0" indent="0" algn="ctr">
              <a:buNone/>
              <a:defRPr sz="1200" b="1"/>
            </a:lvl1pPr>
          </a:lstStyle>
          <a:p>
            <a:r>
              <a:rPr lang="en-US" dirty="0"/>
              <a:t>Insert photo relevant to topic being presented. A vast photo library is available via the Marketing Content Library (MCL) at the following:</a:t>
            </a:r>
            <a:br>
              <a:rPr lang="en-US" dirty="0"/>
            </a:br>
            <a:r>
              <a:rPr lang="en-US" dirty="0"/>
              <a:t>https://library.optum.com/</a:t>
            </a:r>
            <a:br>
              <a:rPr lang="en-US" dirty="0"/>
            </a:br>
            <a:br>
              <a:rPr lang="en-US" dirty="0"/>
            </a:br>
            <a:br>
              <a:rPr lang="en-US" dirty="0"/>
            </a:br>
            <a:br>
              <a:rPr lang="en-US" dirty="0"/>
            </a:br>
            <a:r>
              <a:rPr lang="en-US" dirty="0"/>
              <a:t>Directions for requesting access are on the log-in screen.</a:t>
            </a:r>
            <a:br>
              <a:rPr lang="en-US" dirty="0"/>
            </a:br>
            <a:br>
              <a:rPr lang="en-US" dirty="0"/>
            </a:br>
            <a:endParaRPr lang="en-US" dirty="0"/>
          </a:p>
        </p:txBody>
      </p:sp>
    </p:spTree>
    <p:extLst>
      <p:ext uri="{BB962C8B-B14F-4D97-AF65-F5344CB8AC3E}">
        <p14:creationId xmlns:p14="http://schemas.microsoft.com/office/powerpoint/2010/main" val="584816990"/>
      </p:ext>
    </p:extLst>
  </p:cSld>
  <p:clrMapOvr>
    <a:masterClrMapping/>
  </p:clrMapOvr>
  <p:extLst>
    <p:ext uri="{DCECCB84-F9BA-43D5-87BE-67443E8EF086}">
      <p15:sldGuideLst xmlns:p15="http://schemas.microsoft.com/office/powerpoint/2012/main">
        <p15:guide id="1" orient="horz" pos="5289" userDrawn="1">
          <p15:clr>
            <a:srgbClr val="FBAE40"/>
          </p15:clr>
        </p15:guide>
        <p15:guide id="3" pos="652" userDrawn="1">
          <p15:clr>
            <a:srgbClr val="C35EA4"/>
          </p15:clr>
        </p15:guide>
        <p15:guide id="4" pos="3972"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Rectangle 5"/>
          <p:cNvSpPr/>
          <p:nvPr userDrawn="1"/>
        </p:nvSpPr>
        <p:spPr bwMode="gray">
          <a:xfrm>
            <a:off x="-1" y="900759"/>
            <a:ext cx="5065714" cy="777240"/>
          </a:xfrm>
          <a:prstGeom prst="rect">
            <a:avLst/>
          </a:prstGeom>
          <a:solidFill>
            <a:schemeClr val="accent2"/>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err="1">
              <a:solidFill>
                <a:schemeClr val="bg1"/>
              </a:solidFill>
            </a:endParaRPr>
          </a:p>
        </p:txBody>
      </p:sp>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bwMode="gray">
          <a:xfrm>
            <a:off x="168306" y="84188"/>
            <a:ext cx="1771254" cy="744225"/>
          </a:xfrm>
          <a:prstGeom prst="rect">
            <a:avLst/>
          </a:prstGeom>
        </p:spPr>
      </p:pic>
      <p:sp>
        <p:nvSpPr>
          <p:cNvPr id="8" name="Title 1"/>
          <p:cNvSpPr>
            <a:spLocks noGrp="1"/>
          </p:cNvSpPr>
          <p:nvPr>
            <p:ph type="title" hasCustomPrompt="1"/>
          </p:nvPr>
        </p:nvSpPr>
        <p:spPr bwMode="gray">
          <a:xfrm>
            <a:off x="752475" y="1012380"/>
            <a:ext cx="4114800" cy="553998"/>
          </a:xfrm>
        </p:spPr>
        <p:txBody>
          <a:bodyPr anchor="t" anchorCtr="0"/>
          <a:lstStyle>
            <a:lvl1pPr>
              <a:lnSpc>
                <a:spcPct val="90000"/>
              </a:lnSpc>
              <a:defRPr>
                <a:solidFill>
                  <a:schemeClr val="bg1"/>
                </a:solidFill>
              </a:defRPr>
            </a:lvl1pPr>
          </a:lstStyle>
          <a:p>
            <a:r>
              <a:rPr lang="en-US" dirty="0"/>
              <a:t>Document title – Arial 20pt regular; Use sentence case</a:t>
            </a:r>
          </a:p>
        </p:txBody>
      </p:sp>
      <p:sp>
        <p:nvSpPr>
          <p:cNvPr id="14" name="Rectangle 13"/>
          <p:cNvSpPr/>
          <p:nvPr userDrawn="1"/>
        </p:nvSpPr>
        <p:spPr bwMode="gray">
          <a:xfrm>
            <a:off x="-1" y="1712692"/>
            <a:ext cx="7772401" cy="182880"/>
          </a:xfrm>
          <a:prstGeom prst="rect">
            <a:avLst/>
          </a:prstGeom>
          <a:solidFill>
            <a:schemeClr val="tx2"/>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err="1">
              <a:solidFill>
                <a:schemeClr val="bg1"/>
              </a:solidFill>
            </a:endParaRPr>
          </a:p>
        </p:txBody>
      </p:sp>
      <p:sp>
        <p:nvSpPr>
          <p:cNvPr id="5" name="Rectangle 4"/>
          <p:cNvSpPr/>
          <p:nvPr userDrawn="1"/>
        </p:nvSpPr>
        <p:spPr bwMode="gray">
          <a:xfrm>
            <a:off x="6886575" y="9409113"/>
            <a:ext cx="647700" cy="381000"/>
          </a:xfrm>
          <a:prstGeom prst="rect">
            <a:avLst/>
          </a:prstGeom>
          <a:solidFill>
            <a:schemeClr val="bg1"/>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err="1">
              <a:solidFill>
                <a:schemeClr val="bg1"/>
              </a:solidFill>
            </a:endParaRPr>
          </a:p>
        </p:txBody>
      </p:sp>
      <p:sp>
        <p:nvSpPr>
          <p:cNvPr id="22" name="Footer Placeholder 2"/>
          <p:cNvSpPr>
            <a:spLocks noGrp="1"/>
          </p:cNvSpPr>
          <p:nvPr>
            <p:ph type="ftr" sz="quarter" idx="3"/>
          </p:nvPr>
        </p:nvSpPr>
        <p:spPr>
          <a:xfrm>
            <a:off x="758825" y="9738111"/>
            <a:ext cx="4803775" cy="184666"/>
          </a:xfrm>
          <a:prstGeom prst="rect">
            <a:avLst/>
          </a:prstGeom>
          <a:noFill/>
        </p:spPr>
        <p:txBody>
          <a:bodyPr wrap="square" lIns="0" tIns="0" rIns="0" bIns="0" rtlCol="0">
            <a:spAutoFit/>
          </a:bodyPr>
          <a:lstStyle>
            <a:lvl1pPr>
              <a:defRPr kumimoji="0" lang="en-US" sz="600" b="0" i="0" u="none" strike="noStrike" cap="none" spc="0" normalizeH="0" baseline="0" smtClean="0">
                <a:ln>
                  <a:noFill/>
                </a:ln>
                <a:effectLst/>
                <a:uLnTx/>
                <a:uFillTx/>
              </a:defRPr>
            </a:lvl1pPr>
          </a:lstStyle>
          <a:p>
            <a:r>
              <a:rPr lang="en-US" dirty="0"/>
              <a:t>Do not reproduce, transmit or modify the content set forth herein in any form or by any means without written permission of </a:t>
            </a:r>
            <a:r>
              <a:rPr lang="en-US" dirty="0" err="1"/>
              <a:t>UnitedHealthcare</a:t>
            </a:r>
            <a:r>
              <a:rPr lang="en-US" dirty="0"/>
              <a:t>. © 2020 United HealthCare Services, Inc. All rights reserved.</a:t>
            </a:r>
          </a:p>
        </p:txBody>
      </p:sp>
      <p:sp>
        <p:nvSpPr>
          <p:cNvPr id="23" name="Slide Number Placeholder 5"/>
          <p:cNvSpPr txBox="1">
            <a:spLocks/>
          </p:cNvSpPr>
          <p:nvPr userDrawn="1"/>
        </p:nvSpPr>
        <p:spPr bwMode="gray">
          <a:xfrm>
            <a:off x="6577014" y="9630389"/>
            <a:ext cx="739886" cy="123111"/>
          </a:xfrm>
          <a:prstGeom prst="rect">
            <a:avLst/>
          </a:prstGeom>
        </p:spPr>
        <p:txBody>
          <a:bodyPr vert="horz" wrap="square" lIns="0" tIns="0" rIns="0" bIns="0" rtlCol="0" anchor="t">
            <a:spAutoFit/>
          </a:bodyPr>
          <a:lstStyle>
            <a:defPPr>
              <a:defRPr lang="en-US"/>
            </a:defPPr>
            <a:lvl1pPr marL="0" algn="ctr" defTabSz="1018879" rtl="0" eaLnBrk="1" latinLnBrk="0" hangingPunct="1">
              <a:defRPr sz="900" kern="1200">
                <a:solidFill>
                  <a:schemeClr val="tx1"/>
                </a:solidFill>
                <a:latin typeface="+mn-lt"/>
                <a:ea typeface="+mn-ea"/>
                <a:cs typeface="+mn-cs"/>
              </a:defRPr>
            </a:lvl1pPr>
            <a:lvl2pPr marL="509440" algn="l" defTabSz="1018879" rtl="0" eaLnBrk="1" latinLnBrk="0" hangingPunct="1">
              <a:defRPr sz="2100" kern="1200">
                <a:solidFill>
                  <a:schemeClr val="tx1"/>
                </a:solidFill>
                <a:latin typeface="+mn-lt"/>
                <a:ea typeface="+mn-ea"/>
                <a:cs typeface="+mn-cs"/>
              </a:defRPr>
            </a:lvl2pPr>
            <a:lvl3pPr marL="1018879" algn="l" defTabSz="1018879" rtl="0" eaLnBrk="1" latinLnBrk="0" hangingPunct="1">
              <a:defRPr sz="2100" kern="1200">
                <a:solidFill>
                  <a:schemeClr val="tx1"/>
                </a:solidFill>
                <a:latin typeface="+mn-lt"/>
                <a:ea typeface="+mn-ea"/>
                <a:cs typeface="+mn-cs"/>
              </a:defRPr>
            </a:lvl3pPr>
            <a:lvl4pPr marL="1528319" algn="l" defTabSz="1018879" rtl="0" eaLnBrk="1" latinLnBrk="0" hangingPunct="1">
              <a:defRPr sz="2100" kern="1200">
                <a:solidFill>
                  <a:schemeClr val="tx1"/>
                </a:solidFill>
                <a:latin typeface="+mn-lt"/>
                <a:ea typeface="+mn-ea"/>
                <a:cs typeface="+mn-cs"/>
              </a:defRPr>
            </a:lvl4pPr>
            <a:lvl5pPr marL="2037759" algn="l" defTabSz="1018879" rtl="0" eaLnBrk="1" latinLnBrk="0" hangingPunct="1">
              <a:defRPr sz="2100" kern="1200">
                <a:solidFill>
                  <a:schemeClr val="tx1"/>
                </a:solidFill>
                <a:latin typeface="+mn-lt"/>
                <a:ea typeface="+mn-ea"/>
                <a:cs typeface="+mn-cs"/>
              </a:defRPr>
            </a:lvl5pPr>
            <a:lvl6pPr marL="2547198" algn="l" defTabSz="1018879" rtl="0" eaLnBrk="1" latinLnBrk="0" hangingPunct="1">
              <a:defRPr sz="2100" kern="1200">
                <a:solidFill>
                  <a:schemeClr val="tx1"/>
                </a:solidFill>
                <a:latin typeface="+mn-lt"/>
                <a:ea typeface="+mn-ea"/>
                <a:cs typeface="+mn-cs"/>
              </a:defRPr>
            </a:lvl6pPr>
            <a:lvl7pPr marL="3056638" algn="l" defTabSz="1018879" rtl="0" eaLnBrk="1" latinLnBrk="0" hangingPunct="1">
              <a:defRPr sz="2100" kern="1200">
                <a:solidFill>
                  <a:schemeClr val="tx1"/>
                </a:solidFill>
                <a:latin typeface="+mn-lt"/>
                <a:ea typeface="+mn-ea"/>
                <a:cs typeface="+mn-cs"/>
              </a:defRPr>
            </a:lvl7pPr>
            <a:lvl8pPr marL="3566078" algn="l" defTabSz="1018879" rtl="0" eaLnBrk="1" latinLnBrk="0" hangingPunct="1">
              <a:defRPr sz="2100" kern="1200">
                <a:solidFill>
                  <a:schemeClr val="tx1"/>
                </a:solidFill>
                <a:latin typeface="+mn-lt"/>
                <a:ea typeface="+mn-ea"/>
                <a:cs typeface="+mn-cs"/>
              </a:defRPr>
            </a:lvl8pPr>
            <a:lvl9pPr marL="4075517" algn="l" defTabSz="1018879" rtl="0" eaLnBrk="1" latinLnBrk="0" hangingPunct="1">
              <a:defRPr sz="2100" kern="1200">
                <a:solidFill>
                  <a:schemeClr val="tx1"/>
                </a:solidFill>
                <a:latin typeface="+mn-lt"/>
                <a:ea typeface="+mn-ea"/>
                <a:cs typeface="+mn-cs"/>
              </a:defRPr>
            </a:lvl9pPr>
          </a:lstStyle>
          <a:p>
            <a:pPr algn="r"/>
            <a:r>
              <a:rPr lang="en-US" sz="800" dirty="0">
                <a:solidFill>
                  <a:schemeClr val="tx1"/>
                </a:solidFill>
              </a:rPr>
              <a:t>Page </a:t>
            </a:r>
            <a:fld id="{D1524D41-16DC-4D92-9EF9-071B213BE0F5}" type="slidenum">
              <a:rPr lang="en-US" sz="800" smtClean="0">
                <a:solidFill>
                  <a:schemeClr val="tx1"/>
                </a:solidFill>
              </a:rPr>
              <a:pPr algn="r"/>
              <a:t>‹#›</a:t>
            </a:fld>
            <a:endParaRPr lang="en-US" sz="800" dirty="0">
              <a:solidFill>
                <a:schemeClr val="tx1"/>
              </a:solidFill>
            </a:endParaRPr>
          </a:p>
        </p:txBody>
      </p:sp>
    </p:spTree>
    <p:extLst>
      <p:ext uri="{BB962C8B-B14F-4D97-AF65-F5344CB8AC3E}">
        <p14:creationId xmlns:p14="http://schemas.microsoft.com/office/powerpoint/2010/main" val="4238898392"/>
      </p:ext>
    </p:extLst>
  </p:cSld>
  <p:clrMapOvr>
    <a:masterClrMapping/>
  </p:clrMapOvr>
  <p:extLst>
    <p:ext uri="{DCECCB84-F9BA-43D5-87BE-67443E8EF086}">
      <p15:sldGuideLst xmlns:p15="http://schemas.microsoft.com/office/powerpoint/2012/main">
        <p15:guide id="1" orient="horz" pos="1792" userDrawn="1">
          <p15:clr>
            <a:srgbClr val="FBAE40"/>
          </p15:clr>
        </p15:guide>
        <p15:guide id="2" pos="1888">
          <p15:clr>
            <a:srgbClr val="FBAE40"/>
          </p15:clr>
        </p15:guide>
        <p15:guide id="3" pos="475" userDrawn="1">
          <p15:clr>
            <a:srgbClr val="C35EA4"/>
          </p15:clr>
        </p15:guide>
        <p15:guide id="4" pos="1777">
          <p15:clr>
            <a:srgbClr val="FBAE40"/>
          </p15:clr>
        </p15:guide>
        <p15:guide id="5" pos="3191">
          <p15:clr>
            <a:srgbClr val="FBAE40"/>
          </p15:clr>
        </p15:guide>
        <p15:guide id="6" pos="3302">
          <p15:clr>
            <a:srgbClr val="FBAE40"/>
          </p15:clr>
        </p15:guide>
        <p15:guide id="7" orient="horz" pos="5758">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Subtitle">
    <p:spTree>
      <p:nvGrpSpPr>
        <p:cNvPr id="1" name=""/>
        <p:cNvGrpSpPr/>
        <p:nvPr/>
      </p:nvGrpSpPr>
      <p:grpSpPr>
        <a:xfrm>
          <a:off x="0" y="0"/>
          <a:ext cx="0" cy="0"/>
          <a:chOff x="0" y="0"/>
          <a:chExt cx="0" cy="0"/>
        </a:xfrm>
      </p:grpSpPr>
      <p:sp>
        <p:nvSpPr>
          <p:cNvPr id="6" name="Rectangle 5"/>
          <p:cNvSpPr/>
          <p:nvPr userDrawn="1"/>
        </p:nvSpPr>
        <p:spPr bwMode="gray">
          <a:xfrm>
            <a:off x="-1" y="900759"/>
            <a:ext cx="5065714" cy="777240"/>
          </a:xfrm>
          <a:prstGeom prst="rect">
            <a:avLst/>
          </a:prstGeom>
          <a:solidFill>
            <a:schemeClr val="accent2"/>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err="1">
              <a:solidFill>
                <a:schemeClr val="bg1"/>
              </a:solidFill>
            </a:endParaRPr>
          </a:p>
        </p:txBody>
      </p:sp>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bwMode="gray">
          <a:xfrm>
            <a:off x="168306" y="84188"/>
            <a:ext cx="1771254" cy="744225"/>
          </a:xfrm>
          <a:prstGeom prst="rect">
            <a:avLst/>
          </a:prstGeom>
        </p:spPr>
      </p:pic>
      <p:sp>
        <p:nvSpPr>
          <p:cNvPr id="8" name="Title 1"/>
          <p:cNvSpPr>
            <a:spLocks noGrp="1"/>
          </p:cNvSpPr>
          <p:nvPr>
            <p:ph type="title" hasCustomPrompt="1"/>
          </p:nvPr>
        </p:nvSpPr>
        <p:spPr bwMode="gray">
          <a:xfrm>
            <a:off x="752475" y="1014984"/>
            <a:ext cx="4114800" cy="276999"/>
          </a:xfrm>
        </p:spPr>
        <p:txBody>
          <a:bodyPr anchor="t" anchorCtr="0"/>
          <a:lstStyle>
            <a:lvl1pPr>
              <a:lnSpc>
                <a:spcPct val="90000"/>
              </a:lnSpc>
              <a:defRPr>
                <a:solidFill>
                  <a:schemeClr val="bg1"/>
                </a:solidFill>
              </a:defRPr>
            </a:lvl1pPr>
          </a:lstStyle>
          <a:p>
            <a:r>
              <a:rPr lang="en-US" dirty="0"/>
              <a:t>Document title – Arial 20pt regular</a:t>
            </a:r>
          </a:p>
        </p:txBody>
      </p:sp>
      <p:sp>
        <p:nvSpPr>
          <p:cNvPr id="14" name="Rectangle 13"/>
          <p:cNvSpPr/>
          <p:nvPr userDrawn="1"/>
        </p:nvSpPr>
        <p:spPr bwMode="gray">
          <a:xfrm>
            <a:off x="-1" y="1712692"/>
            <a:ext cx="7772401" cy="182880"/>
          </a:xfrm>
          <a:prstGeom prst="rect">
            <a:avLst/>
          </a:prstGeom>
          <a:solidFill>
            <a:schemeClr val="tx2"/>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err="1">
              <a:solidFill>
                <a:schemeClr val="bg1"/>
              </a:solidFill>
            </a:endParaRPr>
          </a:p>
        </p:txBody>
      </p:sp>
      <p:sp>
        <p:nvSpPr>
          <p:cNvPr id="5" name="Rectangle 4"/>
          <p:cNvSpPr/>
          <p:nvPr userDrawn="1"/>
        </p:nvSpPr>
        <p:spPr bwMode="gray">
          <a:xfrm>
            <a:off x="6886575" y="9409113"/>
            <a:ext cx="647700" cy="381000"/>
          </a:xfrm>
          <a:prstGeom prst="rect">
            <a:avLst/>
          </a:prstGeom>
          <a:solidFill>
            <a:schemeClr val="bg1"/>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err="1">
              <a:solidFill>
                <a:schemeClr val="bg1"/>
              </a:solidFill>
            </a:endParaRPr>
          </a:p>
        </p:txBody>
      </p:sp>
      <p:sp>
        <p:nvSpPr>
          <p:cNvPr id="32" name="Text Placeholder 4"/>
          <p:cNvSpPr>
            <a:spLocks noGrp="1"/>
          </p:cNvSpPr>
          <p:nvPr>
            <p:ph type="body" sz="quarter" idx="25" hasCustomPrompt="1"/>
          </p:nvPr>
        </p:nvSpPr>
        <p:spPr bwMode="gray">
          <a:xfrm>
            <a:off x="752475" y="1379501"/>
            <a:ext cx="4114800" cy="153888"/>
          </a:xfrm>
        </p:spPr>
        <p:txBody>
          <a:bodyPr/>
          <a:lstStyle>
            <a:lvl1pPr marL="0" indent="0">
              <a:spcBef>
                <a:spcPts val="0"/>
              </a:spcBef>
              <a:buNone/>
              <a:defRPr sz="1000">
                <a:solidFill>
                  <a:schemeClr val="bg1"/>
                </a:solidFill>
              </a:defRPr>
            </a:lvl1pPr>
            <a:lvl2pPr marL="114300" indent="0">
              <a:spcBef>
                <a:spcPts val="0"/>
              </a:spcBef>
              <a:buNone/>
              <a:defRPr sz="1400">
                <a:solidFill>
                  <a:schemeClr val="accent3"/>
                </a:solidFill>
              </a:defRPr>
            </a:lvl2pPr>
            <a:lvl3pPr marL="228600" indent="0">
              <a:spcBef>
                <a:spcPts val="0"/>
              </a:spcBef>
              <a:buNone/>
              <a:defRPr sz="1400">
                <a:solidFill>
                  <a:schemeClr val="accent3"/>
                </a:solidFill>
              </a:defRPr>
            </a:lvl3pPr>
            <a:lvl4pPr marL="342900" indent="0">
              <a:spcBef>
                <a:spcPts val="0"/>
              </a:spcBef>
              <a:buNone/>
              <a:defRPr sz="1400">
                <a:solidFill>
                  <a:schemeClr val="accent3"/>
                </a:solidFill>
              </a:defRPr>
            </a:lvl4pPr>
            <a:lvl5pPr marL="457200" indent="0">
              <a:spcBef>
                <a:spcPts val="0"/>
              </a:spcBef>
              <a:buNone/>
              <a:defRPr sz="1400">
                <a:solidFill>
                  <a:schemeClr val="accent3"/>
                </a:solidFill>
              </a:defRPr>
            </a:lvl5pPr>
          </a:lstStyle>
          <a:p>
            <a:pPr lvl="0"/>
            <a:r>
              <a:rPr lang="en-US" dirty="0"/>
              <a:t>Document subtitle – Arial 10pt regular, use sentence Case</a:t>
            </a:r>
          </a:p>
        </p:txBody>
      </p:sp>
      <p:sp>
        <p:nvSpPr>
          <p:cNvPr id="22" name="Footer Placeholder 2"/>
          <p:cNvSpPr>
            <a:spLocks noGrp="1"/>
          </p:cNvSpPr>
          <p:nvPr>
            <p:ph type="ftr" sz="quarter" idx="3"/>
          </p:nvPr>
        </p:nvSpPr>
        <p:spPr>
          <a:xfrm>
            <a:off x="758825" y="9738111"/>
            <a:ext cx="4811395" cy="184666"/>
          </a:xfrm>
          <a:prstGeom prst="rect">
            <a:avLst/>
          </a:prstGeom>
          <a:noFill/>
        </p:spPr>
        <p:txBody>
          <a:bodyPr wrap="square" lIns="0" tIns="0" rIns="0" bIns="0" rtlCol="0">
            <a:spAutoFit/>
          </a:bodyPr>
          <a:lstStyle>
            <a:lvl1pPr>
              <a:defRPr kumimoji="0" lang="en-US" sz="600" b="0" i="0" u="none" strike="noStrike" cap="none" spc="0" normalizeH="0" baseline="0" smtClean="0">
                <a:ln>
                  <a:noFill/>
                </a:ln>
                <a:effectLst/>
                <a:uLnTx/>
                <a:uFillTx/>
              </a:defRPr>
            </a:lvl1pPr>
          </a:lstStyle>
          <a:p>
            <a:r>
              <a:rPr lang="en-US" dirty="0"/>
              <a:t>Do not reproduce, transmit or modify the content set forth herein in any form or by any means without written permission of </a:t>
            </a:r>
            <a:r>
              <a:rPr lang="en-US" dirty="0" err="1"/>
              <a:t>UnitedHealthcare</a:t>
            </a:r>
            <a:r>
              <a:rPr lang="en-US" dirty="0"/>
              <a:t>. © 2020 United HealthCare Services, Inc. All rights reserved.</a:t>
            </a:r>
          </a:p>
        </p:txBody>
      </p:sp>
      <p:sp>
        <p:nvSpPr>
          <p:cNvPr id="23" name="Slide Number Placeholder 5"/>
          <p:cNvSpPr txBox="1">
            <a:spLocks/>
          </p:cNvSpPr>
          <p:nvPr userDrawn="1"/>
        </p:nvSpPr>
        <p:spPr bwMode="gray">
          <a:xfrm>
            <a:off x="6577014" y="9630389"/>
            <a:ext cx="739886" cy="123111"/>
          </a:xfrm>
          <a:prstGeom prst="rect">
            <a:avLst/>
          </a:prstGeom>
        </p:spPr>
        <p:txBody>
          <a:bodyPr vert="horz" wrap="square" lIns="0" tIns="0" rIns="0" bIns="0" rtlCol="0" anchor="t">
            <a:spAutoFit/>
          </a:bodyPr>
          <a:lstStyle>
            <a:defPPr>
              <a:defRPr lang="en-US"/>
            </a:defPPr>
            <a:lvl1pPr marL="0" algn="ctr" defTabSz="1018879" rtl="0" eaLnBrk="1" latinLnBrk="0" hangingPunct="1">
              <a:defRPr sz="900" kern="1200">
                <a:solidFill>
                  <a:schemeClr val="tx1"/>
                </a:solidFill>
                <a:latin typeface="+mn-lt"/>
                <a:ea typeface="+mn-ea"/>
                <a:cs typeface="+mn-cs"/>
              </a:defRPr>
            </a:lvl1pPr>
            <a:lvl2pPr marL="509440" algn="l" defTabSz="1018879" rtl="0" eaLnBrk="1" latinLnBrk="0" hangingPunct="1">
              <a:defRPr sz="2100" kern="1200">
                <a:solidFill>
                  <a:schemeClr val="tx1"/>
                </a:solidFill>
                <a:latin typeface="+mn-lt"/>
                <a:ea typeface="+mn-ea"/>
                <a:cs typeface="+mn-cs"/>
              </a:defRPr>
            </a:lvl2pPr>
            <a:lvl3pPr marL="1018879" algn="l" defTabSz="1018879" rtl="0" eaLnBrk="1" latinLnBrk="0" hangingPunct="1">
              <a:defRPr sz="2100" kern="1200">
                <a:solidFill>
                  <a:schemeClr val="tx1"/>
                </a:solidFill>
                <a:latin typeface="+mn-lt"/>
                <a:ea typeface="+mn-ea"/>
                <a:cs typeface="+mn-cs"/>
              </a:defRPr>
            </a:lvl3pPr>
            <a:lvl4pPr marL="1528319" algn="l" defTabSz="1018879" rtl="0" eaLnBrk="1" latinLnBrk="0" hangingPunct="1">
              <a:defRPr sz="2100" kern="1200">
                <a:solidFill>
                  <a:schemeClr val="tx1"/>
                </a:solidFill>
                <a:latin typeface="+mn-lt"/>
                <a:ea typeface="+mn-ea"/>
                <a:cs typeface="+mn-cs"/>
              </a:defRPr>
            </a:lvl4pPr>
            <a:lvl5pPr marL="2037759" algn="l" defTabSz="1018879" rtl="0" eaLnBrk="1" latinLnBrk="0" hangingPunct="1">
              <a:defRPr sz="2100" kern="1200">
                <a:solidFill>
                  <a:schemeClr val="tx1"/>
                </a:solidFill>
                <a:latin typeface="+mn-lt"/>
                <a:ea typeface="+mn-ea"/>
                <a:cs typeface="+mn-cs"/>
              </a:defRPr>
            </a:lvl5pPr>
            <a:lvl6pPr marL="2547198" algn="l" defTabSz="1018879" rtl="0" eaLnBrk="1" latinLnBrk="0" hangingPunct="1">
              <a:defRPr sz="2100" kern="1200">
                <a:solidFill>
                  <a:schemeClr val="tx1"/>
                </a:solidFill>
                <a:latin typeface="+mn-lt"/>
                <a:ea typeface="+mn-ea"/>
                <a:cs typeface="+mn-cs"/>
              </a:defRPr>
            </a:lvl6pPr>
            <a:lvl7pPr marL="3056638" algn="l" defTabSz="1018879" rtl="0" eaLnBrk="1" latinLnBrk="0" hangingPunct="1">
              <a:defRPr sz="2100" kern="1200">
                <a:solidFill>
                  <a:schemeClr val="tx1"/>
                </a:solidFill>
                <a:latin typeface="+mn-lt"/>
                <a:ea typeface="+mn-ea"/>
                <a:cs typeface="+mn-cs"/>
              </a:defRPr>
            </a:lvl7pPr>
            <a:lvl8pPr marL="3566078" algn="l" defTabSz="1018879" rtl="0" eaLnBrk="1" latinLnBrk="0" hangingPunct="1">
              <a:defRPr sz="2100" kern="1200">
                <a:solidFill>
                  <a:schemeClr val="tx1"/>
                </a:solidFill>
                <a:latin typeface="+mn-lt"/>
                <a:ea typeface="+mn-ea"/>
                <a:cs typeface="+mn-cs"/>
              </a:defRPr>
            </a:lvl8pPr>
            <a:lvl9pPr marL="4075517" algn="l" defTabSz="1018879" rtl="0" eaLnBrk="1" latinLnBrk="0" hangingPunct="1">
              <a:defRPr sz="2100" kern="1200">
                <a:solidFill>
                  <a:schemeClr val="tx1"/>
                </a:solidFill>
                <a:latin typeface="+mn-lt"/>
                <a:ea typeface="+mn-ea"/>
                <a:cs typeface="+mn-cs"/>
              </a:defRPr>
            </a:lvl9pPr>
          </a:lstStyle>
          <a:p>
            <a:pPr algn="r"/>
            <a:r>
              <a:rPr lang="en-US" sz="800" dirty="0">
                <a:solidFill>
                  <a:schemeClr val="tx1"/>
                </a:solidFill>
              </a:rPr>
              <a:t>Page </a:t>
            </a:r>
            <a:fld id="{D1524D41-16DC-4D92-9EF9-071B213BE0F5}" type="slidenum">
              <a:rPr lang="en-US" sz="800" smtClean="0">
                <a:solidFill>
                  <a:schemeClr val="tx1"/>
                </a:solidFill>
              </a:rPr>
              <a:pPr algn="r"/>
              <a:t>‹#›</a:t>
            </a:fld>
            <a:endParaRPr lang="en-US" sz="800" dirty="0">
              <a:solidFill>
                <a:schemeClr val="tx1"/>
              </a:solidFill>
            </a:endParaRPr>
          </a:p>
        </p:txBody>
      </p:sp>
    </p:spTree>
    <p:extLst>
      <p:ext uri="{BB962C8B-B14F-4D97-AF65-F5344CB8AC3E}">
        <p14:creationId xmlns:p14="http://schemas.microsoft.com/office/powerpoint/2010/main" val="1722464221"/>
      </p:ext>
    </p:extLst>
  </p:cSld>
  <p:clrMapOvr>
    <a:masterClrMapping/>
  </p:clrMapOvr>
  <p:extLst>
    <p:ext uri="{DCECCB84-F9BA-43D5-87BE-67443E8EF086}">
      <p15:sldGuideLst xmlns:p15="http://schemas.microsoft.com/office/powerpoint/2012/main">
        <p15:guide id="2" orient="horz" pos="1794" userDrawn="1">
          <p15:clr>
            <a:srgbClr val="FBAE40"/>
          </p15:clr>
        </p15:guide>
        <p15:guide id="3" pos="1888" userDrawn="1">
          <p15:clr>
            <a:srgbClr val="FBAE40"/>
          </p15:clr>
        </p15:guide>
        <p15:guide id="4" pos="475" userDrawn="1">
          <p15:clr>
            <a:srgbClr val="C35EA4"/>
          </p15:clr>
        </p15:guide>
        <p15:guide id="5" pos="1777" userDrawn="1">
          <p15:clr>
            <a:srgbClr val="FBAE40"/>
          </p15:clr>
        </p15:guide>
        <p15:guide id="6" pos="3191" userDrawn="1">
          <p15:clr>
            <a:srgbClr val="FBAE40"/>
          </p15:clr>
        </p15:guide>
        <p15:guide id="7" pos="3302" userDrawn="1">
          <p15:clr>
            <a:srgbClr val="FBAE40"/>
          </p15:clr>
        </p15:guide>
        <p15:guide id="8" orient="horz" pos="5758" userDrawn="1">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hyperlink" Target="http://www.optum.com/" TargetMode="Externa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gray">
      <p:bgRef idx="1001">
        <a:schemeClr val="bg1"/>
      </p:bgRef>
    </p:bg>
    <p:spTree>
      <p:nvGrpSpPr>
        <p:cNvPr id="1" name=""/>
        <p:cNvGrpSpPr/>
        <p:nvPr/>
      </p:nvGrpSpPr>
      <p:grpSpPr>
        <a:xfrm>
          <a:off x="0" y="0"/>
          <a:ext cx="0" cy="0"/>
          <a:chOff x="0" y="0"/>
          <a:chExt cx="0" cy="0"/>
        </a:xfrm>
      </p:grpSpPr>
      <p:sp>
        <p:nvSpPr>
          <p:cNvPr id="5" name="Text Placeholder 1"/>
          <p:cNvSpPr>
            <a:spLocks noGrp="1"/>
          </p:cNvSpPr>
          <p:nvPr>
            <p:ph type="body" idx="1"/>
          </p:nvPr>
        </p:nvSpPr>
        <p:spPr bwMode="gray">
          <a:xfrm>
            <a:off x="460376" y="1970088"/>
            <a:ext cx="6856524" cy="1487587"/>
          </a:xfrm>
          <a:prstGeom prst="rect">
            <a:avLst/>
          </a:prstGeom>
        </p:spPr>
        <p:txBody>
          <a:bodyPr vert="horz" wrap="square" lIns="0" tIns="0" rIns="0" bIns="0" rtlCol="0">
            <a:sp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itle Placeholder 1"/>
          <p:cNvSpPr>
            <a:spLocks noGrp="1"/>
          </p:cNvSpPr>
          <p:nvPr>
            <p:ph type="title"/>
          </p:nvPr>
        </p:nvSpPr>
        <p:spPr bwMode="gray">
          <a:xfrm>
            <a:off x="758825" y="881925"/>
            <a:ext cx="6558074" cy="307777"/>
          </a:xfrm>
          <a:prstGeom prst="rect">
            <a:avLst/>
          </a:prstGeom>
        </p:spPr>
        <p:txBody>
          <a:bodyPr vert="horz" wrap="square" lIns="0" tIns="0" rIns="0" bIns="0" rtlCol="0" anchor="b">
            <a:spAutoFit/>
          </a:bodyPr>
          <a:lstStyle/>
          <a:p>
            <a:r>
              <a:rPr lang="en-US" dirty="0"/>
              <a:t>Page title – Arial 20pt regular; Use sentence case</a:t>
            </a:r>
          </a:p>
        </p:txBody>
      </p:sp>
      <p:sp>
        <p:nvSpPr>
          <p:cNvPr id="7" name="Slide Number Placeholder 5"/>
          <p:cNvSpPr txBox="1">
            <a:spLocks/>
          </p:cNvSpPr>
          <p:nvPr/>
        </p:nvSpPr>
        <p:spPr bwMode="gray">
          <a:xfrm>
            <a:off x="6577014" y="9630389"/>
            <a:ext cx="739886" cy="123111"/>
          </a:xfrm>
          <a:prstGeom prst="rect">
            <a:avLst/>
          </a:prstGeom>
        </p:spPr>
        <p:txBody>
          <a:bodyPr vert="horz" wrap="square" lIns="0" tIns="0" rIns="0" bIns="0" rtlCol="0" anchor="t">
            <a:spAutoFit/>
          </a:bodyPr>
          <a:lstStyle>
            <a:defPPr>
              <a:defRPr lang="en-US"/>
            </a:defPPr>
            <a:lvl1pPr marL="0" algn="ctr" defTabSz="1018879" rtl="0" eaLnBrk="1" latinLnBrk="0" hangingPunct="1">
              <a:defRPr sz="900" kern="1200">
                <a:solidFill>
                  <a:schemeClr val="tx1"/>
                </a:solidFill>
                <a:latin typeface="+mn-lt"/>
                <a:ea typeface="+mn-ea"/>
                <a:cs typeface="+mn-cs"/>
              </a:defRPr>
            </a:lvl1pPr>
            <a:lvl2pPr marL="509440" algn="l" defTabSz="1018879" rtl="0" eaLnBrk="1" latinLnBrk="0" hangingPunct="1">
              <a:defRPr sz="2100" kern="1200">
                <a:solidFill>
                  <a:schemeClr val="tx1"/>
                </a:solidFill>
                <a:latin typeface="+mn-lt"/>
                <a:ea typeface="+mn-ea"/>
                <a:cs typeface="+mn-cs"/>
              </a:defRPr>
            </a:lvl2pPr>
            <a:lvl3pPr marL="1018879" algn="l" defTabSz="1018879" rtl="0" eaLnBrk="1" latinLnBrk="0" hangingPunct="1">
              <a:defRPr sz="2100" kern="1200">
                <a:solidFill>
                  <a:schemeClr val="tx1"/>
                </a:solidFill>
                <a:latin typeface="+mn-lt"/>
                <a:ea typeface="+mn-ea"/>
                <a:cs typeface="+mn-cs"/>
              </a:defRPr>
            </a:lvl3pPr>
            <a:lvl4pPr marL="1528319" algn="l" defTabSz="1018879" rtl="0" eaLnBrk="1" latinLnBrk="0" hangingPunct="1">
              <a:defRPr sz="2100" kern="1200">
                <a:solidFill>
                  <a:schemeClr val="tx1"/>
                </a:solidFill>
                <a:latin typeface="+mn-lt"/>
                <a:ea typeface="+mn-ea"/>
                <a:cs typeface="+mn-cs"/>
              </a:defRPr>
            </a:lvl4pPr>
            <a:lvl5pPr marL="2037759" algn="l" defTabSz="1018879" rtl="0" eaLnBrk="1" latinLnBrk="0" hangingPunct="1">
              <a:defRPr sz="2100" kern="1200">
                <a:solidFill>
                  <a:schemeClr val="tx1"/>
                </a:solidFill>
                <a:latin typeface="+mn-lt"/>
                <a:ea typeface="+mn-ea"/>
                <a:cs typeface="+mn-cs"/>
              </a:defRPr>
            </a:lvl5pPr>
            <a:lvl6pPr marL="2547198" algn="l" defTabSz="1018879" rtl="0" eaLnBrk="1" latinLnBrk="0" hangingPunct="1">
              <a:defRPr sz="2100" kern="1200">
                <a:solidFill>
                  <a:schemeClr val="tx1"/>
                </a:solidFill>
                <a:latin typeface="+mn-lt"/>
                <a:ea typeface="+mn-ea"/>
                <a:cs typeface="+mn-cs"/>
              </a:defRPr>
            </a:lvl6pPr>
            <a:lvl7pPr marL="3056638" algn="l" defTabSz="1018879" rtl="0" eaLnBrk="1" latinLnBrk="0" hangingPunct="1">
              <a:defRPr sz="2100" kern="1200">
                <a:solidFill>
                  <a:schemeClr val="tx1"/>
                </a:solidFill>
                <a:latin typeface="+mn-lt"/>
                <a:ea typeface="+mn-ea"/>
                <a:cs typeface="+mn-cs"/>
              </a:defRPr>
            </a:lvl7pPr>
            <a:lvl8pPr marL="3566078" algn="l" defTabSz="1018879" rtl="0" eaLnBrk="1" latinLnBrk="0" hangingPunct="1">
              <a:defRPr sz="2100" kern="1200">
                <a:solidFill>
                  <a:schemeClr val="tx1"/>
                </a:solidFill>
                <a:latin typeface="+mn-lt"/>
                <a:ea typeface="+mn-ea"/>
                <a:cs typeface="+mn-cs"/>
              </a:defRPr>
            </a:lvl8pPr>
            <a:lvl9pPr marL="4075517" algn="l" defTabSz="1018879" rtl="0" eaLnBrk="1" latinLnBrk="0" hangingPunct="1">
              <a:defRPr sz="2100" kern="1200">
                <a:solidFill>
                  <a:schemeClr val="tx1"/>
                </a:solidFill>
                <a:latin typeface="+mn-lt"/>
                <a:ea typeface="+mn-ea"/>
                <a:cs typeface="+mn-cs"/>
              </a:defRPr>
            </a:lvl9pPr>
          </a:lstStyle>
          <a:p>
            <a:pPr algn="r"/>
            <a:r>
              <a:rPr lang="en-US" sz="800" dirty="0">
                <a:solidFill>
                  <a:schemeClr val="tx1"/>
                </a:solidFill>
              </a:rPr>
              <a:t>Page </a:t>
            </a:r>
            <a:fld id="{D1524D41-16DC-4D92-9EF9-071B213BE0F5}" type="slidenum">
              <a:rPr lang="en-US" sz="800" smtClean="0">
                <a:solidFill>
                  <a:schemeClr val="tx1"/>
                </a:solidFill>
              </a:rPr>
              <a:pPr algn="r"/>
              <a:t>‹#›</a:t>
            </a:fld>
            <a:endParaRPr lang="en-US" sz="800" dirty="0">
              <a:solidFill>
                <a:schemeClr val="tx1"/>
              </a:solidFill>
            </a:endParaRPr>
          </a:p>
        </p:txBody>
      </p:sp>
      <p:sp>
        <p:nvSpPr>
          <p:cNvPr id="8" name="TextBox 7">
            <a:hlinkClick r:id="rId5"/>
          </p:cNvPr>
          <p:cNvSpPr txBox="1"/>
          <p:nvPr/>
        </p:nvSpPr>
        <p:spPr bwMode="gray">
          <a:xfrm>
            <a:off x="758825" y="9645778"/>
            <a:ext cx="1832769" cy="92333"/>
          </a:xfrm>
          <a:prstGeom prst="rect">
            <a:avLst/>
          </a:prstGeom>
          <a:noFill/>
        </p:spPr>
        <p:txBody>
          <a:bodyPr wrap="square" lIns="0" tIns="0" rIns="0" bIns="0" rtlCol="0">
            <a:spAutoFit/>
          </a:bodyPr>
          <a:lstStyle/>
          <a:p>
            <a:pPr marL="0" marR="0" lvl="0" indent="0" algn="l" defTabSz="1018879" rtl="0" eaLnBrk="1" fontAlgn="auto" latinLnBrk="0" hangingPunct="1">
              <a:lnSpc>
                <a:spcPct val="100000"/>
              </a:lnSpc>
              <a:spcBef>
                <a:spcPts val="0"/>
              </a:spcBef>
              <a:spcAft>
                <a:spcPts val="0"/>
              </a:spcAft>
              <a:buClrTx/>
              <a:buSzTx/>
              <a:buFontTx/>
              <a:buNone/>
              <a:tabLst/>
              <a:defRPr/>
            </a:pPr>
            <a:r>
              <a:rPr kumimoji="0" lang="en-US" sz="600" b="0" i="0" u="none" strike="noStrike" kern="1200" cap="none" spc="0" normalizeH="0" baseline="0" noProof="0" dirty="0">
                <a:ln>
                  <a:noFill/>
                </a:ln>
                <a:solidFill>
                  <a:schemeClr val="tx1"/>
                </a:solidFill>
                <a:effectLst/>
                <a:uLnTx/>
                <a:uFillTx/>
                <a:latin typeface="+mn-lt"/>
                <a:ea typeface="+mn-ea"/>
                <a:cs typeface="+mn-cs"/>
              </a:rPr>
              <a:t>© 2020 Optum, Inc. All rights reserved. </a:t>
            </a:r>
            <a:r>
              <a:rPr kumimoji="0" lang="en-US" sz="600" b="0"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 </a:t>
            </a:r>
            <a:r>
              <a:rPr kumimoji="0" lang="en-US" sz="600" b="1"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optum.com</a:t>
            </a:r>
            <a:endParaRPr kumimoji="0" lang="en-US" sz="600" b="1" i="0" u="none" strike="noStrike" kern="1200" cap="none" spc="0" normalizeH="0" baseline="0" noProof="0" dirty="0">
              <a:ln>
                <a:noFill/>
              </a:ln>
              <a:solidFill>
                <a:schemeClr val="tx1"/>
              </a:solidFill>
              <a:effectLst/>
              <a:uLnTx/>
              <a:uFillTx/>
              <a:latin typeface="+mn-lt"/>
              <a:ea typeface="+mn-ea"/>
              <a:cs typeface="+mn-cs"/>
            </a:endParaRPr>
          </a:p>
        </p:txBody>
      </p:sp>
      <p:sp>
        <p:nvSpPr>
          <p:cNvPr id="3" name="Footer Placeholder 2"/>
          <p:cNvSpPr>
            <a:spLocks noGrp="1"/>
          </p:cNvSpPr>
          <p:nvPr>
            <p:ph type="ftr" sz="quarter" idx="3"/>
          </p:nvPr>
        </p:nvSpPr>
        <p:spPr>
          <a:xfrm>
            <a:off x="758825" y="9738111"/>
            <a:ext cx="4829175" cy="184666"/>
          </a:xfrm>
          <a:prstGeom prst="rect">
            <a:avLst/>
          </a:prstGeom>
          <a:noFill/>
        </p:spPr>
        <p:txBody>
          <a:bodyPr wrap="square" lIns="0" tIns="0" rIns="0" bIns="0" rtlCol="0">
            <a:spAutoFit/>
          </a:bodyPr>
          <a:lstStyle>
            <a:lvl1pPr>
              <a:defRPr kumimoji="0" lang="en-US" sz="600" b="0" i="0" u="none" strike="noStrike" cap="none" spc="0" normalizeH="0" baseline="0" smtClean="0">
                <a:ln>
                  <a:noFill/>
                </a:ln>
                <a:effectLst/>
                <a:uLnTx/>
                <a:uFillTx/>
              </a:defRPr>
            </a:lvl1pPr>
          </a:lstStyle>
          <a:p>
            <a:r>
              <a:rPr lang="en-US" dirty="0"/>
              <a:t>Do not reproduce, transmit or modify the content set forth herein in any form or by any means without written permission of </a:t>
            </a:r>
            <a:r>
              <a:rPr lang="en-US" dirty="0" err="1"/>
              <a:t>UnitedHealthcare</a:t>
            </a:r>
            <a:r>
              <a:rPr lang="en-US" dirty="0"/>
              <a:t>. © 2020 United HealthCare Services, Inc. All rights reserved.</a:t>
            </a:r>
          </a:p>
        </p:txBody>
      </p:sp>
    </p:spTree>
  </p:cSld>
  <p:clrMap bg1="lt1" tx1="dk1" bg2="lt2" tx2="dk2" accent1="accent1" accent2="accent2" accent3="accent3" accent4="accent4" accent5="accent5" accent6="accent6" hlink="hlink" folHlink="folHlink"/>
  <p:sldLayoutIdLst>
    <p:sldLayoutId id="2147483732" r:id="rId1"/>
    <p:sldLayoutId id="2147483735" r:id="rId2"/>
    <p:sldLayoutId id="2147483731" r:id="rId3"/>
  </p:sldLayoutIdLst>
  <p:hf sldNum="0" hdr="0" dt="0"/>
  <p:txStyles>
    <p:titleStyle>
      <a:lvl1pPr algn="l" defTabSz="1018879" rtl="0" eaLnBrk="1" latinLnBrk="0" hangingPunct="1">
        <a:spcBef>
          <a:spcPct val="0"/>
        </a:spcBef>
        <a:buNone/>
        <a:defRPr sz="2000" b="0" kern="1200" baseline="0">
          <a:solidFill>
            <a:schemeClr val="tx1"/>
          </a:solidFill>
          <a:latin typeface="+mj-lt"/>
          <a:ea typeface="+mj-ea"/>
          <a:cs typeface="+mj-cs"/>
        </a:defRPr>
      </a:lvl1pPr>
    </p:titleStyle>
    <p:bodyStyle>
      <a:lvl1pPr marL="0" indent="0" algn="l" defTabSz="1018879" rtl="0" eaLnBrk="1" latinLnBrk="0" hangingPunct="1">
        <a:spcBef>
          <a:spcPts val="500"/>
        </a:spcBef>
        <a:buClr>
          <a:schemeClr val="accent1"/>
        </a:buClr>
        <a:buFont typeface="Arial" pitchFamily="34" charset="0"/>
        <a:buNone/>
        <a:defRPr sz="1600" kern="1200">
          <a:solidFill>
            <a:schemeClr val="tx1"/>
          </a:solidFill>
          <a:latin typeface="+mn-lt"/>
          <a:ea typeface="+mn-ea"/>
          <a:cs typeface="+mn-cs"/>
        </a:defRPr>
      </a:lvl1pPr>
      <a:lvl2pPr marL="288925" indent="-176213" algn="l" defTabSz="1018879" rtl="0" eaLnBrk="1" latinLnBrk="0" hangingPunct="1">
        <a:spcBef>
          <a:spcPts val="500"/>
        </a:spcBef>
        <a:buClr>
          <a:schemeClr val="accent1"/>
        </a:buClr>
        <a:buFont typeface="Arial" pitchFamily="34" charset="0"/>
        <a:buChar char="•"/>
        <a:defRPr sz="1600" kern="1200">
          <a:solidFill>
            <a:schemeClr val="tx1"/>
          </a:solidFill>
          <a:latin typeface="+mn-lt"/>
          <a:ea typeface="+mn-ea"/>
          <a:cs typeface="+mn-cs"/>
        </a:defRPr>
      </a:lvl2pPr>
      <a:lvl3pPr marL="403225" indent="-173038" algn="l" defTabSz="1018879" rtl="0" eaLnBrk="1" latinLnBrk="0" hangingPunct="1">
        <a:spcBef>
          <a:spcPts val="500"/>
        </a:spcBef>
        <a:buClr>
          <a:schemeClr val="accent1"/>
        </a:buClr>
        <a:buFont typeface="Arial" pitchFamily="34" charset="0"/>
        <a:buChar char="–"/>
        <a:defRPr sz="1600" kern="1200">
          <a:solidFill>
            <a:schemeClr val="tx1"/>
          </a:solidFill>
          <a:latin typeface="+mn-lt"/>
          <a:ea typeface="+mn-ea"/>
          <a:cs typeface="+mn-cs"/>
        </a:defRPr>
      </a:lvl3pPr>
      <a:lvl4pPr marL="517525" indent="-174625" algn="l" defTabSz="1018879" rtl="0" eaLnBrk="1" latinLnBrk="0" hangingPunct="1">
        <a:spcBef>
          <a:spcPts val="500"/>
        </a:spcBef>
        <a:buClr>
          <a:schemeClr val="accent1"/>
        </a:buClr>
        <a:buFont typeface="Arial" pitchFamily="34" charset="0"/>
        <a:buChar char="•"/>
        <a:defRPr sz="1600" kern="1200">
          <a:solidFill>
            <a:schemeClr val="tx1"/>
          </a:solidFill>
          <a:latin typeface="+mn-lt"/>
          <a:ea typeface="+mn-ea"/>
          <a:cs typeface="+mn-cs"/>
        </a:defRPr>
      </a:lvl4pPr>
      <a:lvl5pPr marL="631825" indent="-173038" algn="l" defTabSz="1018879" rtl="0" eaLnBrk="1" latinLnBrk="0" hangingPunct="1">
        <a:spcBef>
          <a:spcPts val="500"/>
        </a:spcBef>
        <a:buClr>
          <a:schemeClr val="accent1"/>
        </a:buClr>
        <a:buFont typeface="Arial" pitchFamily="34" charset="0"/>
        <a:buChar char="–"/>
        <a:defRPr sz="1600" kern="1200" baseline="0">
          <a:solidFill>
            <a:schemeClr val="tx1"/>
          </a:solidFill>
          <a:latin typeface="+mn-lt"/>
          <a:ea typeface="+mn-ea"/>
          <a:cs typeface="+mn-cs"/>
        </a:defRPr>
      </a:lvl5pPr>
      <a:lvl6pPr marL="684213"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6pPr>
      <a:lvl7pPr marL="800100"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7pPr>
      <a:lvl8pPr marL="914400"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8pPr>
      <a:lvl9pPr marL="1028700"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9pPr>
    </p:bodyStyle>
    <p:otherStyle>
      <a:defPPr>
        <a:defRPr lang="en-US"/>
      </a:defPPr>
      <a:lvl1pPr marL="0" algn="l" defTabSz="640080" rtl="0" eaLnBrk="1" latinLnBrk="0" hangingPunct="1">
        <a:spcBef>
          <a:spcPts val="300"/>
        </a:spcBef>
        <a:defRPr sz="900" kern="1200">
          <a:solidFill>
            <a:schemeClr val="tx1"/>
          </a:solidFill>
          <a:latin typeface="+mn-lt"/>
          <a:ea typeface="+mn-ea"/>
          <a:cs typeface="+mn-cs"/>
        </a:defRPr>
      </a:lvl1pPr>
      <a:lvl2pPr marL="114300" indent="-114300" algn="l" defTabSz="640080" rtl="0" eaLnBrk="1" latinLnBrk="0" hangingPunct="1">
        <a:spcBef>
          <a:spcPts val="300"/>
        </a:spcBef>
        <a:buSzPct val="100000"/>
        <a:buFont typeface="Arial" panose="020B0604020202020204" pitchFamily="34" charset="0"/>
        <a:buChar char="•"/>
        <a:defRPr sz="900" kern="1200">
          <a:solidFill>
            <a:schemeClr val="tx1"/>
          </a:solidFill>
          <a:latin typeface="+mn-lt"/>
          <a:ea typeface="+mn-ea"/>
          <a:cs typeface="+mn-cs"/>
        </a:defRPr>
      </a:lvl2pPr>
      <a:lvl3pPr marL="228600" indent="-114300" algn="l" defTabSz="640080" rtl="0" eaLnBrk="1" latinLnBrk="0" hangingPunct="1">
        <a:spcBef>
          <a:spcPts val="300"/>
        </a:spcBef>
        <a:buSzPct val="100000"/>
        <a:buFont typeface="Arial" panose="020B0604030504040204" pitchFamily="34" charset="0"/>
        <a:buChar char="–"/>
        <a:defRPr sz="900" kern="1200">
          <a:solidFill>
            <a:schemeClr val="tx1"/>
          </a:solidFill>
          <a:latin typeface="+mn-lt"/>
          <a:ea typeface="+mn-ea"/>
          <a:cs typeface="+mn-cs"/>
        </a:defRPr>
      </a:lvl3pPr>
      <a:lvl4pPr marL="342900" indent="-114300" algn="l" defTabSz="640080" rtl="0" eaLnBrk="1" latinLnBrk="0" hangingPunct="1">
        <a:spcBef>
          <a:spcPts val="300"/>
        </a:spcBef>
        <a:buSzPct val="100000"/>
        <a:buFont typeface="Arial" panose="020B0604020202020204" pitchFamily="34" charset="0"/>
        <a:buChar char="•"/>
        <a:defRPr sz="900" kern="1200">
          <a:solidFill>
            <a:schemeClr val="tx1"/>
          </a:solidFill>
          <a:latin typeface="+mn-lt"/>
          <a:ea typeface="+mn-ea"/>
          <a:cs typeface="+mn-cs"/>
        </a:defRPr>
      </a:lvl4pPr>
      <a:lvl5pPr marL="457200" indent="-114300" algn="l" defTabSz="640080" rtl="0" eaLnBrk="1" latinLnBrk="0" hangingPunct="1">
        <a:spcBef>
          <a:spcPts val="300"/>
        </a:spcBef>
        <a:buSzPct val="100000"/>
        <a:buFont typeface="Arial" panose="020B0604030504040204" pitchFamily="34" charset="0"/>
        <a:buChar char="–"/>
        <a:defRPr sz="900" kern="1200">
          <a:solidFill>
            <a:schemeClr val="tx1"/>
          </a:solidFill>
          <a:latin typeface="+mn-lt"/>
          <a:ea typeface="+mn-ea"/>
          <a:cs typeface="+mn-cs"/>
        </a:defRPr>
      </a:lvl5pPr>
      <a:lvl6pPr marL="571500" indent="-114300" algn="l" defTabSz="640080" rtl="0" eaLnBrk="1" latinLnBrk="0" hangingPunct="1">
        <a:spcBef>
          <a:spcPts val="300"/>
        </a:spcBef>
        <a:buSzPct val="100000"/>
        <a:buFont typeface="Arial" panose="020B0604020202020204" pitchFamily="34" charset="0"/>
        <a:buChar char="•"/>
        <a:defRPr sz="900" kern="1200">
          <a:solidFill>
            <a:schemeClr val="tx1"/>
          </a:solidFill>
          <a:latin typeface="+mn-lt"/>
          <a:ea typeface="+mn-ea"/>
          <a:cs typeface="+mn-cs"/>
        </a:defRPr>
      </a:lvl6pPr>
      <a:lvl7pPr marL="685800" indent="-114300" algn="l" defTabSz="640080" rtl="0" eaLnBrk="1" latinLnBrk="0" hangingPunct="1">
        <a:spcBef>
          <a:spcPts val="300"/>
        </a:spcBef>
        <a:buSzPct val="100000"/>
        <a:buFont typeface="Arial" panose="020B0604030504040204" pitchFamily="34" charset="0"/>
        <a:buChar char="–"/>
        <a:defRPr sz="900" kern="1200">
          <a:solidFill>
            <a:schemeClr val="tx1"/>
          </a:solidFill>
          <a:latin typeface="+mn-lt"/>
          <a:ea typeface="+mn-ea"/>
          <a:cs typeface="+mn-cs"/>
        </a:defRPr>
      </a:lvl7pPr>
      <a:lvl8pPr marL="800100" indent="-114300" algn="l" defTabSz="640080" rtl="0" eaLnBrk="1" latinLnBrk="0" hangingPunct="1">
        <a:spcBef>
          <a:spcPts val="300"/>
        </a:spcBef>
        <a:buSzPct val="100000"/>
        <a:buFont typeface="Arial" panose="020B0604020202020204" pitchFamily="34" charset="0"/>
        <a:buChar char="•"/>
        <a:defRPr sz="900" kern="1200">
          <a:solidFill>
            <a:schemeClr val="tx1"/>
          </a:solidFill>
          <a:latin typeface="+mn-lt"/>
          <a:ea typeface="+mn-ea"/>
          <a:cs typeface="+mn-cs"/>
        </a:defRPr>
      </a:lvl8pPr>
      <a:lvl9pPr marL="914400" indent="-114300" algn="l" defTabSz="640080" rtl="0" eaLnBrk="1" latinLnBrk="0" hangingPunct="1">
        <a:spcBef>
          <a:spcPts val="300"/>
        </a:spcBef>
        <a:buSzPct val="100000"/>
        <a:buFont typeface="Arial" panose="020B0604030504040204" pitchFamily="34" charset="0"/>
        <a:buChar char="–"/>
        <a:defRPr sz="900" kern="1200">
          <a:solidFill>
            <a:schemeClr val="tx1"/>
          </a:solidFill>
          <a:latin typeface="+mn-lt"/>
          <a:ea typeface="+mn-ea"/>
          <a:cs typeface="+mn-cs"/>
        </a:defRPr>
      </a:lvl9pPr>
    </p:otherStyle>
  </p:txStyles>
  <p:extLst>
    <p:ext uri="{27BBF7A9-308A-43DC-89C8-2F10F3537804}">
      <p15:sldGuideLst xmlns:p15="http://schemas.microsoft.com/office/powerpoint/2012/main">
        <p15:guide id="2" pos="4608" userDrawn="1">
          <p15:clr>
            <a:srgbClr val="C35EA4"/>
          </p15:clr>
        </p15:guide>
        <p15:guide id="3" orient="horz" pos="287" userDrawn="1">
          <p15:clr>
            <a:srgbClr val="C35EA4"/>
          </p15:clr>
        </p15:guide>
        <p15:guide id="4" orient="horz" pos="5991" userDrawn="1">
          <p15:clr>
            <a:srgbClr val="C35EA4"/>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3" Type="http://schemas.openxmlformats.org/officeDocument/2006/relationships/hyperlink" Target="http://www.apa.org/helpcenter/choose-therapist.aspx"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 Id="rId5" Type="http://schemas.openxmlformats.org/officeDocument/2006/relationships/hyperlink" Target="https://www.helpguide.org/articles/suicide-prevention/suicide-prevention.htm" TargetMode="External"/><Relationship Id="rId4" Type="http://schemas.openxmlformats.org/officeDocument/2006/relationships/hyperlink" Target="https://www.helpguide.org/articles/depression/depression-symptoms-and-warning-signs.htm"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
          <p:cNvSpPr>
            <a:spLocks noGrp="1"/>
          </p:cNvSpPr>
          <p:nvPr>
            <p:ph type="title"/>
          </p:nvPr>
        </p:nvSpPr>
        <p:spPr>
          <a:xfrm>
            <a:off x="1035050" y="2272932"/>
            <a:ext cx="3723986" cy="1163395"/>
          </a:xfrm>
        </p:spPr>
        <p:txBody>
          <a:bodyPr/>
          <a:lstStyle/>
          <a:p>
            <a:r>
              <a:rPr lang="en-US" altLang="en-US" dirty="0"/>
              <a:t>How To Make the Most of  Feedback</a:t>
            </a:r>
            <a:br>
              <a:rPr lang="en-US" dirty="0">
                <a:solidFill>
                  <a:schemeClr val="tx1"/>
                </a:solidFill>
                <a:latin typeface="+mj-ea"/>
                <a:cs typeface="+mj-ea"/>
              </a:rPr>
            </a:br>
            <a:endParaRPr lang="en-US" altLang="en-US" dirty="0"/>
          </a:p>
        </p:txBody>
      </p:sp>
      <p:sp>
        <p:nvSpPr>
          <p:cNvPr id="5123" name="Rectangle 11"/>
          <p:cNvSpPr>
            <a:spLocks noGrp="1"/>
          </p:cNvSpPr>
          <p:nvPr>
            <p:ph type="body" sz="quarter" idx="10"/>
          </p:nvPr>
        </p:nvSpPr>
        <p:spPr>
          <a:xfrm>
            <a:off x="1035050" y="3436327"/>
            <a:ext cx="5029200" cy="553998"/>
          </a:xfrm>
        </p:spPr>
        <p:txBody>
          <a:bodyPr/>
          <a:lstStyle/>
          <a:p>
            <a:r>
              <a:rPr lang="en-US" altLang="en-US" dirty="0"/>
              <a:t>Workbook </a:t>
            </a:r>
          </a:p>
          <a:p>
            <a:endParaRPr lang="en-US" altLang="en-US" dirty="0"/>
          </a:p>
          <a:p>
            <a:endParaRPr lang="en-US" altLang="en-US" dirty="0"/>
          </a:p>
        </p:txBody>
      </p:sp>
    </p:spTree>
    <p:extLst>
      <p:ext uri="{BB962C8B-B14F-4D97-AF65-F5344CB8AC3E}">
        <p14:creationId xmlns:p14="http://schemas.microsoft.com/office/powerpoint/2010/main" val="17688666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Box 14">
            <a:extLst>
              <a:ext uri="{FF2B5EF4-FFF2-40B4-BE49-F238E27FC236}">
                <a16:creationId xmlns:a16="http://schemas.microsoft.com/office/drawing/2014/main" id="{53E19283-1498-6047-A1EA-867C0AB84861}"/>
              </a:ext>
            </a:extLst>
          </p:cNvPr>
          <p:cNvSpPr txBox="1"/>
          <p:nvPr/>
        </p:nvSpPr>
        <p:spPr>
          <a:xfrm>
            <a:off x="570305" y="2553222"/>
            <a:ext cx="2961414" cy="3672604"/>
          </a:xfrm>
          <a:prstGeom prst="rect">
            <a:avLst/>
          </a:prstGeom>
          <a:noFill/>
          <a:ln w="6350">
            <a:solidFill>
              <a:schemeClr val="accent5"/>
            </a:solidFill>
          </a:ln>
        </p:spPr>
        <p:txBody>
          <a:bodyPr wrap="none" lIns="0" tIns="0" rIns="0" bIns="0" rtlCol="0">
            <a:noAutofit/>
          </a:bodyPr>
          <a:lstStyle/>
          <a:p>
            <a:endParaRPr lang="en-US" sz="1600" dirty="0" err="1">
              <a:latin typeface="Arial" pitchFamily="34" charset="0"/>
              <a:cs typeface="Arial" pitchFamily="34" charset="0"/>
            </a:endParaRPr>
          </a:p>
        </p:txBody>
      </p:sp>
      <p:sp>
        <p:nvSpPr>
          <p:cNvPr id="6" name="TextBox 5">
            <a:extLst>
              <a:ext uri="{FF2B5EF4-FFF2-40B4-BE49-F238E27FC236}">
                <a16:creationId xmlns:a16="http://schemas.microsoft.com/office/drawing/2014/main" id="{9F0B6D5D-667D-EA49-B296-408F8CBFB662}"/>
              </a:ext>
            </a:extLst>
          </p:cNvPr>
          <p:cNvSpPr txBox="1"/>
          <p:nvPr/>
        </p:nvSpPr>
        <p:spPr bwMode="gray">
          <a:xfrm flipH="1" flipV="1">
            <a:off x="4203700" y="2553222"/>
            <a:ext cx="2994022" cy="3672604"/>
          </a:xfrm>
          <a:prstGeom prst="rect">
            <a:avLst/>
          </a:prstGeom>
          <a:noFill/>
          <a:ln w="6350">
            <a:solidFill>
              <a:schemeClr val="accent5"/>
            </a:solidFill>
          </a:ln>
        </p:spPr>
        <p:txBody>
          <a:bodyPr wrap="square" lIns="0" tIns="0" rIns="0" bIns="0" rtlCol="0">
            <a:spAutoFit/>
          </a:bodyPr>
          <a:lstStyle/>
          <a:p>
            <a:pPr>
              <a:spcBef>
                <a:spcPts val="500"/>
              </a:spcBef>
            </a:pPr>
            <a:endParaRPr lang="en-US" sz="1000" dirty="0"/>
          </a:p>
        </p:txBody>
      </p:sp>
      <p:sp>
        <p:nvSpPr>
          <p:cNvPr id="2" name="Footer Placeholder 1"/>
          <p:cNvSpPr>
            <a:spLocks noGrp="1"/>
          </p:cNvSpPr>
          <p:nvPr>
            <p:ph type="ftr" sz="quarter" idx="3"/>
          </p:nvPr>
        </p:nvSpPr>
        <p:spPr/>
        <p:txBody>
          <a:bodyPr/>
          <a:lstStyle/>
          <a:p>
            <a:r>
              <a:rPr lang="en-US"/>
              <a:t>Do not reproduce, transmit or modify the content set forth herein in any form or by any means without written permission of UnitedHealthcare. © 2020 United HealthCare Services, Inc. All rights reserved.</a:t>
            </a:r>
            <a:endParaRPr lang="en-US" dirty="0"/>
          </a:p>
        </p:txBody>
      </p:sp>
      <p:sp>
        <p:nvSpPr>
          <p:cNvPr id="4" name="Title 3">
            <a:extLst>
              <a:ext uri="{FF2B5EF4-FFF2-40B4-BE49-F238E27FC236}">
                <a16:creationId xmlns:a16="http://schemas.microsoft.com/office/drawing/2014/main" id="{FB5A5590-2C23-1842-A5B8-08F2FCA1F3B0}"/>
              </a:ext>
            </a:extLst>
          </p:cNvPr>
          <p:cNvSpPr>
            <a:spLocks noGrp="1"/>
          </p:cNvSpPr>
          <p:nvPr>
            <p:ph type="title"/>
          </p:nvPr>
        </p:nvSpPr>
        <p:spPr>
          <a:xfrm>
            <a:off x="574676" y="1037780"/>
            <a:ext cx="3476624" cy="276999"/>
          </a:xfrm>
        </p:spPr>
        <p:txBody>
          <a:bodyPr/>
          <a:lstStyle/>
          <a:p>
            <a:r>
              <a:rPr lang="en-US" dirty="0"/>
              <a:t>Your Turn to Practice</a:t>
            </a:r>
          </a:p>
        </p:txBody>
      </p:sp>
      <p:sp>
        <p:nvSpPr>
          <p:cNvPr id="9" name="Content Placeholder 2">
            <a:extLst>
              <a:ext uri="{FF2B5EF4-FFF2-40B4-BE49-F238E27FC236}">
                <a16:creationId xmlns:a16="http://schemas.microsoft.com/office/drawing/2014/main" id="{655D0328-0D45-4848-A0D7-916E768158ED}"/>
              </a:ext>
            </a:extLst>
          </p:cNvPr>
          <p:cNvSpPr txBox="1">
            <a:spLocks/>
          </p:cNvSpPr>
          <p:nvPr/>
        </p:nvSpPr>
        <p:spPr>
          <a:xfrm>
            <a:off x="574676" y="3563269"/>
            <a:ext cx="2989127" cy="3701902"/>
          </a:xfrm>
          <a:prstGeom prst="rect">
            <a:avLst/>
          </a:prstGeom>
          <a:ln w="12700">
            <a:noFill/>
          </a:ln>
        </p:spPr>
        <p:txBody>
          <a:bodyPr vert="horz" lIns="91440" tIns="91440" rIns="91440" bIns="91440" rtlCol="0">
            <a:noAutofit/>
          </a:bodyPr>
          <a:lstStyle>
            <a:lvl1pPr marL="171450" indent="-171450" algn="l" defTabSz="914400" rtl="0" eaLnBrk="1" latinLnBrk="0" hangingPunct="1">
              <a:lnSpc>
                <a:spcPct val="95000"/>
              </a:lnSpc>
              <a:spcBef>
                <a:spcPts val="600"/>
              </a:spcBef>
              <a:spcAft>
                <a:spcPts val="300"/>
              </a:spcAft>
              <a:buClr>
                <a:schemeClr val="accent1"/>
              </a:buClr>
              <a:buFont typeface="Arial" pitchFamily="34" charset="0"/>
              <a:buChar char="•"/>
              <a:defRPr sz="1800" kern="1200">
                <a:solidFill>
                  <a:schemeClr val="tx1"/>
                </a:solidFill>
                <a:latin typeface="Arial" pitchFamily="34" charset="0"/>
                <a:ea typeface="+mn-ea"/>
                <a:cs typeface="Arial" pitchFamily="34" charset="0"/>
              </a:defRPr>
            </a:lvl1pPr>
            <a:lvl2pPr marL="400050" indent="-171450" algn="l" defTabSz="914400" rtl="0" eaLnBrk="1" latinLnBrk="0" hangingPunct="1">
              <a:lnSpc>
                <a:spcPct val="95000"/>
              </a:lnSpc>
              <a:spcBef>
                <a:spcPts val="300"/>
              </a:spcBef>
              <a:spcAft>
                <a:spcPts val="300"/>
              </a:spcAft>
              <a:buFont typeface="Arial" pitchFamily="34" charset="0"/>
              <a:buChar char="–"/>
              <a:defRPr sz="1600" kern="1200">
                <a:solidFill>
                  <a:schemeClr val="tx1"/>
                </a:solidFill>
                <a:latin typeface="Arial" pitchFamily="34" charset="0"/>
                <a:ea typeface="+mn-ea"/>
                <a:cs typeface="Arial" pitchFamily="34" charset="0"/>
              </a:defRPr>
            </a:lvl2pPr>
            <a:lvl3pPr marL="571500" indent="-114300" algn="l" defTabSz="914400" rtl="0" eaLnBrk="1" latinLnBrk="0" hangingPunct="1">
              <a:lnSpc>
                <a:spcPct val="95000"/>
              </a:lnSpc>
              <a:spcBef>
                <a:spcPts val="300"/>
              </a:spcBef>
              <a:spcAft>
                <a:spcPts val="300"/>
              </a:spcAft>
              <a:buClr>
                <a:schemeClr val="accent1"/>
              </a:buClr>
              <a:buFont typeface="Arial" pitchFamily="34" charset="0"/>
              <a:buChar char="•"/>
              <a:defRPr sz="1400" kern="1200">
                <a:solidFill>
                  <a:schemeClr val="tx1"/>
                </a:solidFill>
                <a:latin typeface="Arial" pitchFamily="34" charset="0"/>
                <a:ea typeface="+mn-ea"/>
                <a:cs typeface="Arial" pitchFamily="34" charset="0"/>
              </a:defRPr>
            </a:lvl3pPr>
            <a:lvl4pPr marL="857250" indent="-171450" algn="l" defTabSz="914400" rtl="0" eaLnBrk="1" latinLnBrk="0" hangingPunct="1">
              <a:lnSpc>
                <a:spcPct val="95000"/>
              </a:lnSpc>
              <a:spcBef>
                <a:spcPts val="300"/>
              </a:spcBef>
              <a:spcAft>
                <a:spcPts val="300"/>
              </a:spcAft>
              <a:buFont typeface="Arial" pitchFamily="34" charset="0"/>
              <a:buChar char="–"/>
              <a:defRPr sz="1400" kern="1200">
                <a:solidFill>
                  <a:schemeClr val="tx1"/>
                </a:solidFill>
                <a:latin typeface="Arial" pitchFamily="34" charset="0"/>
                <a:ea typeface="+mn-ea"/>
                <a:cs typeface="Arial" pitchFamily="34" charset="0"/>
              </a:defRPr>
            </a:lvl4pPr>
            <a:lvl5pPr marL="1028700" indent="-114300" algn="l" defTabSz="914400" rtl="0" eaLnBrk="1" latinLnBrk="0" hangingPunct="1">
              <a:lnSpc>
                <a:spcPct val="95000"/>
              </a:lnSpc>
              <a:spcBef>
                <a:spcPts val="300"/>
              </a:spcBef>
              <a:spcAft>
                <a:spcPts val="300"/>
              </a:spcAft>
              <a:buClr>
                <a:schemeClr val="accent1"/>
              </a:buClr>
              <a:buFont typeface="Arial" pitchFamily="34" charset="0"/>
              <a:buChar char="•"/>
              <a:tabLst/>
              <a:defRPr sz="14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buClrTx/>
            </a:pPr>
            <a:r>
              <a:rPr lang="en-US" sz="2400" dirty="0"/>
              <a:t> </a:t>
            </a:r>
            <a:r>
              <a:rPr lang="en-US" dirty="0"/>
              <a:t>Careless/clumsy.</a:t>
            </a:r>
          </a:p>
          <a:p>
            <a:pPr>
              <a:buClrTx/>
            </a:pPr>
            <a:r>
              <a:rPr lang="en-GB" dirty="0"/>
              <a:t> Unhelpful/rude</a:t>
            </a:r>
          </a:p>
          <a:p>
            <a:pPr>
              <a:buClrTx/>
            </a:pPr>
            <a:r>
              <a:rPr lang="en-GB" dirty="0"/>
              <a:t> Not doing your job</a:t>
            </a:r>
          </a:p>
          <a:p>
            <a:pPr marL="114300" indent="-114300">
              <a:buClrTx/>
            </a:pPr>
            <a:endParaRPr lang="en-US" sz="1600" dirty="0"/>
          </a:p>
        </p:txBody>
      </p:sp>
      <p:sp>
        <p:nvSpPr>
          <p:cNvPr id="10" name="Rectangle 9">
            <a:extLst>
              <a:ext uri="{FF2B5EF4-FFF2-40B4-BE49-F238E27FC236}">
                <a16:creationId xmlns:a16="http://schemas.microsoft.com/office/drawing/2014/main" id="{10121763-C4C1-8540-8D28-9451540721FC}"/>
              </a:ext>
            </a:extLst>
          </p:cNvPr>
          <p:cNvSpPr/>
          <p:nvPr/>
        </p:nvSpPr>
        <p:spPr>
          <a:xfrm>
            <a:off x="574676" y="2553222"/>
            <a:ext cx="2957043" cy="1045155"/>
          </a:xfrm>
          <a:prstGeom prst="rect">
            <a:avLst/>
          </a:prstGeom>
          <a:gradFill>
            <a:gsLst>
              <a:gs pos="0">
                <a:schemeClr val="accent1">
                  <a:gamma/>
                  <a:tint val="80000"/>
                  <a:invGamma/>
                </a:schemeClr>
              </a:gs>
              <a:gs pos="100000">
                <a:schemeClr val="accent1"/>
              </a:gs>
            </a:gsLst>
            <a:lin ang="5400000" scaled="1"/>
          </a:gradFill>
        </p:spPr>
        <p:txBody>
          <a:bodyPr wrap="none" anchor="ctr" anchorCtr="0">
            <a:noAutofit/>
          </a:bodyPr>
          <a:lstStyle/>
          <a:p>
            <a:pPr algn="ctr">
              <a:lnSpc>
                <a:spcPct val="100000"/>
              </a:lnSpc>
            </a:pPr>
            <a:r>
              <a:rPr lang="en-US" dirty="0">
                <a:solidFill>
                  <a:srgbClr val="FFFFFF"/>
                </a:solidFill>
              </a:rPr>
              <a:t>You Are …</a:t>
            </a:r>
          </a:p>
        </p:txBody>
      </p:sp>
      <p:sp>
        <p:nvSpPr>
          <p:cNvPr id="12" name="Content Placeholder 2">
            <a:extLst>
              <a:ext uri="{FF2B5EF4-FFF2-40B4-BE49-F238E27FC236}">
                <a16:creationId xmlns:a16="http://schemas.microsoft.com/office/drawing/2014/main" id="{AAB6E7CD-1F93-E849-AFE3-8B0C5484D5FD}"/>
              </a:ext>
            </a:extLst>
          </p:cNvPr>
          <p:cNvSpPr txBox="1">
            <a:spLocks/>
          </p:cNvSpPr>
          <p:nvPr/>
        </p:nvSpPr>
        <p:spPr>
          <a:xfrm>
            <a:off x="4203700" y="2553222"/>
            <a:ext cx="2171700" cy="4698480"/>
          </a:xfrm>
          <a:prstGeom prst="rect">
            <a:avLst/>
          </a:prstGeom>
          <a:ln w="12700">
            <a:noFill/>
          </a:ln>
        </p:spPr>
        <p:txBody>
          <a:bodyPr vert="horz" lIns="91440" tIns="91440" rIns="91440" bIns="91440" rtlCol="0">
            <a:noAutofit/>
          </a:bodyPr>
          <a:lstStyle>
            <a:lvl1pPr marL="171450" indent="-171450" algn="l" defTabSz="914400" rtl="0" eaLnBrk="1" latinLnBrk="0" hangingPunct="1">
              <a:lnSpc>
                <a:spcPct val="95000"/>
              </a:lnSpc>
              <a:spcBef>
                <a:spcPts val="600"/>
              </a:spcBef>
              <a:spcAft>
                <a:spcPts val="300"/>
              </a:spcAft>
              <a:buClr>
                <a:schemeClr val="accent1"/>
              </a:buClr>
              <a:buFont typeface="Arial" pitchFamily="34" charset="0"/>
              <a:buChar char="•"/>
              <a:defRPr sz="1800" kern="1200">
                <a:solidFill>
                  <a:schemeClr val="tx1"/>
                </a:solidFill>
                <a:latin typeface="Arial" pitchFamily="34" charset="0"/>
                <a:ea typeface="+mn-ea"/>
                <a:cs typeface="Arial" pitchFamily="34" charset="0"/>
              </a:defRPr>
            </a:lvl1pPr>
            <a:lvl2pPr marL="400050" indent="-171450" algn="l" defTabSz="914400" rtl="0" eaLnBrk="1" latinLnBrk="0" hangingPunct="1">
              <a:lnSpc>
                <a:spcPct val="95000"/>
              </a:lnSpc>
              <a:spcBef>
                <a:spcPts val="300"/>
              </a:spcBef>
              <a:spcAft>
                <a:spcPts val="300"/>
              </a:spcAft>
              <a:buFont typeface="Arial" pitchFamily="34" charset="0"/>
              <a:buChar char="–"/>
              <a:defRPr sz="1600" kern="1200">
                <a:solidFill>
                  <a:schemeClr val="tx1"/>
                </a:solidFill>
                <a:latin typeface="Arial" pitchFamily="34" charset="0"/>
                <a:ea typeface="+mn-ea"/>
                <a:cs typeface="Arial" pitchFamily="34" charset="0"/>
              </a:defRPr>
            </a:lvl2pPr>
            <a:lvl3pPr marL="571500" indent="-114300" algn="l" defTabSz="914400" rtl="0" eaLnBrk="1" latinLnBrk="0" hangingPunct="1">
              <a:lnSpc>
                <a:spcPct val="95000"/>
              </a:lnSpc>
              <a:spcBef>
                <a:spcPts val="300"/>
              </a:spcBef>
              <a:spcAft>
                <a:spcPts val="300"/>
              </a:spcAft>
              <a:buClr>
                <a:schemeClr val="accent1"/>
              </a:buClr>
              <a:buFont typeface="Arial" pitchFamily="34" charset="0"/>
              <a:buChar char="•"/>
              <a:defRPr sz="1400" kern="1200">
                <a:solidFill>
                  <a:schemeClr val="tx1"/>
                </a:solidFill>
                <a:latin typeface="Arial" pitchFamily="34" charset="0"/>
                <a:ea typeface="+mn-ea"/>
                <a:cs typeface="Arial" pitchFamily="34" charset="0"/>
              </a:defRPr>
            </a:lvl3pPr>
            <a:lvl4pPr marL="857250" indent="-171450" algn="l" defTabSz="914400" rtl="0" eaLnBrk="1" latinLnBrk="0" hangingPunct="1">
              <a:lnSpc>
                <a:spcPct val="95000"/>
              </a:lnSpc>
              <a:spcBef>
                <a:spcPts val="300"/>
              </a:spcBef>
              <a:spcAft>
                <a:spcPts val="300"/>
              </a:spcAft>
              <a:buFont typeface="Arial" pitchFamily="34" charset="0"/>
              <a:buChar char="–"/>
              <a:defRPr sz="1400" kern="1200">
                <a:solidFill>
                  <a:schemeClr val="tx1"/>
                </a:solidFill>
                <a:latin typeface="Arial" pitchFamily="34" charset="0"/>
                <a:ea typeface="+mn-ea"/>
                <a:cs typeface="Arial" pitchFamily="34" charset="0"/>
              </a:defRPr>
            </a:lvl4pPr>
            <a:lvl5pPr marL="1028700" indent="-114300" algn="l" defTabSz="914400" rtl="0" eaLnBrk="1" latinLnBrk="0" hangingPunct="1">
              <a:lnSpc>
                <a:spcPct val="95000"/>
              </a:lnSpc>
              <a:spcBef>
                <a:spcPts val="300"/>
              </a:spcBef>
              <a:spcAft>
                <a:spcPts val="300"/>
              </a:spcAft>
              <a:buClr>
                <a:schemeClr val="accent1"/>
              </a:buClr>
              <a:buFont typeface="Arial" pitchFamily="34" charset="0"/>
              <a:buChar char="•"/>
              <a:tabLst/>
              <a:defRPr sz="14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111125" indent="-111125">
              <a:spcAft>
                <a:spcPct val="35000"/>
              </a:spcAft>
              <a:buClr>
                <a:schemeClr val="tx1"/>
              </a:buClr>
              <a:buFontTx/>
              <a:buChar char="•"/>
            </a:pPr>
            <a:endParaRPr lang="en-US" sz="1600" dirty="0"/>
          </a:p>
        </p:txBody>
      </p:sp>
      <p:sp>
        <p:nvSpPr>
          <p:cNvPr id="14" name="Rectangle 13">
            <a:extLst>
              <a:ext uri="{FF2B5EF4-FFF2-40B4-BE49-F238E27FC236}">
                <a16:creationId xmlns:a16="http://schemas.microsoft.com/office/drawing/2014/main" id="{CD4C2635-DF6B-734B-9A0E-4B241FF7FD13}"/>
              </a:ext>
            </a:extLst>
          </p:cNvPr>
          <p:cNvSpPr/>
          <p:nvPr/>
        </p:nvSpPr>
        <p:spPr>
          <a:xfrm>
            <a:off x="4203700" y="2553222"/>
            <a:ext cx="2994024" cy="1010047"/>
          </a:xfrm>
          <a:prstGeom prst="rect">
            <a:avLst/>
          </a:prstGeom>
          <a:solidFill>
            <a:schemeClr val="accent2"/>
          </a:solidFill>
        </p:spPr>
        <p:txBody>
          <a:bodyPr wrap="none" anchor="ctr" anchorCtr="0">
            <a:noAutofit/>
          </a:bodyPr>
          <a:lstStyle/>
          <a:p>
            <a:pPr algn="ctr"/>
            <a:r>
              <a:rPr lang="en-US" dirty="0">
                <a:solidFill>
                  <a:srgbClr val="FFFFFF"/>
                </a:solidFill>
              </a:rPr>
              <a:t>I notice that you</a:t>
            </a:r>
          </a:p>
          <a:p>
            <a:pPr algn="ctr"/>
            <a:r>
              <a:rPr lang="en-US" dirty="0">
                <a:solidFill>
                  <a:srgbClr val="FFFFFF"/>
                </a:solidFill>
              </a:rPr>
              <a:t> have been…</a:t>
            </a:r>
          </a:p>
        </p:txBody>
      </p:sp>
      <p:sp>
        <p:nvSpPr>
          <p:cNvPr id="5" name="TextBox 4">
            <a:extLst>
              <a:ext uri="{FF2B5EF4-FFF2-40B4-BE49-F238E27FC236}">
                <a16:creationId xmlns:a16="http://schemas.microsoft.com/office/drawing/2014/main" id="{7637E7D1-254E-DE41-B541-1227FFDA9735}"/>
              </a:ext>
            </a:extLst>
          </p:cNvPr>
          <p:cNvSpPr txBox="1"/>
          <p:nvPr/>
        </p:nvSpPr>
        <p:spPr bwMode="gray">
          <a:xfrm flipH="1">
            <a:off x="330200" y="6495133"/>
            <a:ext cx="7054416" cy="2436564"/>
          </a:xfrm>
          <a:prstGeom prst="rect">
            <a:avLst/>
          </a:prstGeom>
          <a:noFill/>
        </p:spPr>
        <p:txBody>
          <a:bodyPr wrap="square" lIns="0" tIns="0" rIns="0" bIns="0" rtlCol="0">
            <a:spAutoFit/>
          </a:bodyPr>
          <a:lstStyle/>
          <a:p>
            <a:pPr>
              <a:spcBef>
                <a:spcPts val="500"/>
              </a:spcBef>
            </a:pPr>
            <a:r>
              <a:rPr lang="en-US" sz="1800" dirty="0"/>
              <a:t>How could you improve your feedback to others</a:t>
            </a:r>
            <a:r>
              <a:rPr lang="en-US" sz="1600" dirty="0"/>
              <a:t>? _________________ ____________________________________________________________________________________________________________________________</a:t>
            </a:r>
          </a:p>
          <a:p>
            <a:pPr>
              <a:spcBef>
                <a:spcPts val="500"/>
              </a:spcBef>
            </a:pPr>
            <a:endParaRPr lang="en-US" sz="1600" dirty="0"/>
          </a:p>
          <a:p>
            <a:pPr>
              <a:spcBef>
                <a:spcPts val="500"/>
              </a:spcBef>
            </a:pPr>
            <a:r>
              <a:rPr lang="en-US" sz="1800" dirty="0"/>
              <a:t>What makes you more responsive to feedback? What do you notice with those you supervise? </a:t>
            </a:r>
            <a:r>
              <a:rPr lang="en-US" sz="1600" dirty="0"/>
              <a:t>__________________________________________________________________________________________________________________________________________________________________________________________</a:t>
            </a:r>
          </a:p>
        </p:txBody>
      </p:sp>
    </p:spTree>
    <p:extLst>
      <p:ext uri="{BB962C8B-B14F-4D97-AF65-F5344CB8AC3E}">
        <p14:creationId xmlns:p14="http://schemas.microsoft.com/office/powerpoint/2010/main" val="13637178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310551" y="1011837"/>
            <a:ext cx="5037826" cy="276999"/>
          </a:xfrm>
        </p:spPr>
        <p:txBody>
          <a:bodyPr/>
          <a:lstStyle/>
          <a:p>
            <a:r>
              <a:rPr lang="en-US" altLang="en-US" dirty="0"/>
              <a:t>Blocks to Accurate &amp; Effective Feedback </a:t>
            </a:r>
          </a:p>
        </p:txBody>
      </p:sp>
      <p:sp>
        <p:nvSpPr>
          <p:cNvPr id="19459" name="Text Placeholder 8"/>
          <p:cNvSpPr txBox="1">
            <a:spLocks/>
          </p:cNvSpPr>
          <p:nvPr/>
        </p:nvSpPr>
        <p:spPr bwMode="auto">
          <a:xfrm>
            <a:off x="438151" y="1981200"/>
            <a:ext cx="6642100" cy="75155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lvl="1">
              <a:spcBef>
                <a:spcPct val="0"/>
              </a:spcBef>
              <a:spcAft>
                <a:spcPts val="669"/>
              </a:spcAft>
              <a:buClr>
                <a:schemeClr val="accent1"/>
              </a:buClr>
              <a:buFont typeface="Wingdings" panose="05000000000000000000" pitchFamily="2" charset="2"/>
              <a:buChar char="q"/>
            </a:pPr>
            <a:endParaRPr lang="en-US" altLang="en-US" sz="1800" b="1" dirty="0">
              <a:solidFill>
                <a:schemeClr val="tx1"/>
              </a:solidFill>
            </a:endParaRPr>
          </a:p>
          <a:p>
            <a:pPr marL="342900" indent="-342900">
              <a:spcAft>
                <a:spcPts val="600"/>
              </a:spcAft>
              <a:buClr>
                <a:schemeClr val="accent1"/>
              </a:buClr>
              <a:buFont typeface="Wingdings" panose="05000000000000000000" pitchFamily="2" charset="2"/>
              <a:buChar char="q"/>
            </a:pPr>
            <a:r>
              <a:rPr lang="en-AU" dirty="0"/>
              <a:t> </a:t>
            </a:r>
            <a:r>
              <a:rPr lang="en-AU" sz="1800" dirty="0">
                <a:latin typeface="+mn-lt"/>
              </a:rPr>
              <a:t>Feelings of discomfort &amp; anxiety about discussing performance issues.</a:t>
            </a:r>
          </a:p>
          <a:p>
            <a:pPr marL="342900" indent="-342900">
              <a:spcAft>
                <a:spcPts val="600"/>
              </a:spcAft>
              <a:buClr>
                <a:schemeClr val="accent1"/>
              </a:buClr>
              <a:buFont typeface="Wingdings" panose="05000000000000000000" pitchFamily="2" charset="2"/>
              <a:buChar char="q"/>
            </a:pPr>
            <a:r>
              <a:rPr lang="en-AU" sz="1800" dirty="0">
                <a:latin typeface="+mn-lt"/>
              </a:rPr>
              <a:t> Worry about the response from the recipient. </a:t>
            </a:r>
          </a:p>
          <a:p>
            <a:pPr marL="342900" indent="-342900">
              <a:lnSpc>
                <a:spcPct val="100000"/>
              </a:lnSpc>
              <a:spcAft>
                <a:spcPts val="600"/>
              </a:spcAft>
              <a:buClr>
                <a:schemeClr val="accent1"/>
              </a:buClr>
              <a:buFont typeface="Wingdings" panose="05000000000000000000" pitchFamily="2" charset="2"/>
              <a:buChar char="q"/>
            </a:pPr>
            <a:r>
              <a:rPr lang="en-AU" sz="1800" dirty="0">
                <a:latin typeface="+mn-lt"/>
              </a:rPr>
              <a:t> Unrealistic fears about conflict or confrontation.</a:t>
            </a:r>
          </a:p>
          <a:p>
            <a:pPr marL="342900" indent="-342900">
              <a:lnSpc>
                <a:spcPct val="100000"/>
              </a:lnSpc>
              <a:spcAft>
                <a:spcPts val="600"/>
              </a:spcAft>
              <a:buClr>
                <a:schemeClr val="accent1"/>
              </a:buClr>
              <a:buFont typeface="Wingdings" panose="05000000000000000000" pitchFamily="2" charset="2"/>
              <a:buChar char="q"/>
            </a:pPr>
            <a:r>
              <a:rPr lang="en-AU" sz="1800" dirty="0">
                <a:latin typeface="+mn-lt"/>
              </a:rPr>
              <a:t> Hope that the situation will resolve and the need to get involved will dissipate.</a:t>
            </a:r>
          </a:p>
          <a:p>
            <a:pPr marL="342900" indent="-342900">
              <a:lnSpc>
                <a:spcPct val="100000"/>
              </a:lnSpc>
              <a:spcAft>
                <a:spcPts val="600"/>
              </a:spcAft>
              <a:buClr>
                <a:schemeClr val="accent1"/>
              </a:buClr>
              <a:buFont typeface="Wingdings" panose="05000000000000000000" pitchFamily="2" charset="2"/>
              <a:buChar char="q"/>
            </a:pPr>
            <a:r>
              <a:rPr lang="en-AU" sz="1800" dirty="0">
                <a:latin typeface="+mn-lt"/>
              </a:rPr>
              <a:t> Creating busyness so there’s never a “right” time to give constructive feedback. </a:t>
            </a:r>
          </a:p>
          <a:p>
            <a:pPr marL="342900" indent="-342900">
              <a:lnSpc>
                <a:spcPct val="100000"/>
              </a:lnSpc>
              <a:spcAft>
                <a:spcPts val="600"/>
              </a:spcAft>
              <a:buClr>
                <a:schemeClr val="accent1"/>
              </a:buClr>
              <a:buFont typeface="Wingdings" panose="05000000000000000000" pitchFamily="2" charset="2"/>
              <a:buChar char="q"/>
            </a:pPr>
            <a:r>
              <a:rPr lang="en-AU" sz="1800" dirty="0">
                <a:latin typeface="+mn-lt"/>
              </a:rPr>
              <a:t> Gathering performance issues over time to discuss at the end-of-year meeting. </a:t>
            </a:r>
          </a:p>
          <a:p>
            <a:pPr marL="285750" indent="-285750">
              <a:lnSpc>
                <a:spcPct val="100000"/>
              </a:lnSpc>
              <a:spcAft>
                <a:spcPts val="600"/>
              </a:spcAft>
              <a:buClr>
                <a:schemeClr val="accent1"/>
              </a:buClr>
              <a:buFont typeface="Wingdings" panose="05000000000000000000" pitchFamily="2" charset="2"/>
              <a:buChar char="q"/>
            </a:pPr>
            <a:endParaRPr lang="en-AU" sz="1800" dirty="0"/>
          </a:p>
          <a:p>
            <a:pPr marL="1085850" lvl="1" indent="-342900">
              <a:spcBef>
                <a:spcPts val="1080"/>
              </a:spcBef>
              <a:spcAft>
                <a:spcPts val="600"/>
              </a:spcAft>
              <a:buClr>
                <a:schemeClr val="accent1"/>
              </a:buClr>
              <a:buFont typeface="Wingdings" panose="05000000000000000000" pitchFamily="2" charset="2"/>
              <a:buChar char="q"/>
            </a:pPr>
            <a:r>
              <a:rPr lang="en-AU" altLang="en-US" sz="1800" dirty="0">
                <a:solidFill>
                  <a:schemeClr val="tx1"/>
                </a:solidFill>
                <a:latin typeface="+mn-lt"/>
              </a:rPr>
              <a:t>What are your personal barriers?</a:t>
            </a:r>
          </a:p>
          <a:p>
            <a:pPr marL="1085850" lvl="1" indent="-342900">
              <a:spcBef>
                <a:spcPts val="600"/>
              </a:spcBef>
              <a:spcAft>
                <a:spcPts val="600"/>
              </a:spcAft>
              <a:buClr>
                <a:schemeClr val="accent1"/>
              </a:buClr>
              <a:buFont typeface="Wingdings" panose="05000000000000000000" pitchFamily="2" charset="2"/>
              <a:buChar char="q"/>
            </a:pPr>
            <a:r>
              <a:rPr lang="en-AU" altLang="en-US" sz="1800" b="1" dirty="0">
                <a:solidFill>
                  <a:schemeClr val="tx1"/>
                </a:solidFill>
              </a:rPr>
              <a:t>_______________________________________</a:t>
            </a:r>
          </a:p>
          <a:p>
            <a:pPr marL="1085850" lvl="1" indent="-342900">
              <a:spcBef>
                <a:spcPts val="600"/>
              </a:spcBef>
              <a:spcAft>
                <a:spcPts val="600"/>
              </a:spcAft>
              <a:buClr>
                <a:schemeClr val="accent1"/>
              </a:buClr>
              <a:buFont typeface="Wingdings" panose="05000000000000000000" pitchFamily="2" charset="2"/>
              <a:buChar char="q"/>
            </a:pPr>
            <a:r>
              <a:rPr lang="en-AU" altLang="en-US" sz="1800" b="1" dirty="0">
                <a:solidFill>
                  <a:schemeClr val="tx1"/>
                </a:solidFill>
              </a:rPr>
              <a:t>_______________________________________</a:t>
            </a:r>
          </a:p>
          <a:p>
            <a:pPr marL="1085850" lvl="1" indent="-342900">
              <a:spcBef>
                <a:spcPts val="600"/>
              </a:spcBef>
              <a:spcAft>
                <a:spcPts val="600"/>
              </a:spcAft>
              <a:buClr>
                <a:schemeClr val="accent1"/>
              </a:buClr>
              <a:buFont typeface="Wingdings" panose="05000000000000000000" pitchFamily="2" charset="2"/>
              <a:buChar char="q"/>
            </a:pPr>
            <a:r>
              <a:rPr lang="en-AU" altLang="en-US" sz="1800" dirty="0">
                <a:solidFill>
                  <a:schemeClr val="tx1"/>
                </a:solidFill>
              </a:rPr>
              <a:t>_______________________________________</a:t>
            </a:r>
            <a:endParaRPr lang="en-US" altLang="en-US" sz="1800" dirty="0">
              <a:solidFill>
                <a:schemeClr val="tx1"/>
              </a:solidFill>
            </a:endParaRPr>
          </a:p>
          <a:p>
            <a:pPr marL="1085850" lvl="1" indent="-342900">
              <a:spcBef>
                <a:spcPts val="600"/>
              </a:spcBef>
              <a:spcAft>
                <a:spcPts val="600"/>
              </a:spcAft>
              <a:buClr>
                <a:schemeClr val="accent1"/>
              </a:buClr>
              <a:buFont typeface="Wingdings" panose="05000000000000000000" pitchFamily="2" charset="2"/>
              <a:buChar char="q"/>
            </a:pPr>
            <a:r>
              <a:rPr lang="en-US" altLang="en-US" sz="1800" dirty="0">
                <a:solidFill>
                  <a:schemeClr val="tx1"/>
                </a:solidFill>
              </a:rPr>
              <a:t>_______________________________________</a:t>
            </a:r>
          </a:p>
          <a:p>
            <a:pPr lvl="1">
              <a:spcBef>
                <a:spcPct val="0"/>
              </a:spcBef>
              <a:spcAft>
                <a:spcPts val="669"/>
              </a:spcAft>
              <a:buClr>
                <a:schemeClr val="tx2"/>
              </a:buClr>
              <a:buFont typeface="Wingdings" pitchFamily="2" charset="2"/>
              <a:buChar char="q"/>
            </a:pPr>
            <a:endParaRPr lang="en-US" altLang="en-US" sz="1800" dirty="0">
              <a:solidFill>
                <a:schemeClr val="tx1"/>
              </a:solidFill>
            </a:endParaRPr>
          </a:p>
          <a:p>
            <a:pPr>
              <a:spcBef>
                <a:spcPct val="0"/>
              </a:spcBef>
              <a:spcAft>
                <a:spcPts val="669"/>
              </a:spcAft>
              <a:buClr>
                <a:schemeClr val="tx2"/>
              </a:buClr>
              <a:buSzTx/>
            </a:pPr>
            <a:endParaRPr lang="en-US" altLang="en-US" sz="1800" dirty="0">
              <a:solidFill>
                <a:schemeClr val="tx1"/>
              </a:solidFill>
            </a:endParaRPr>
          </a:p>
          <a:p>
            <a:pPr>
              <a:spcBef>
                <a:spcPct val="0"/>
              </a:spcBef>
              <a:spcAft>
                <a:spcPts val="669"/>
              </a:spcAft>
              <a:buClr>
                <a:schemeClr val="tx2"/>
              </a:buClr>
              <a:buSzTx/>
            </a:pPr>
            <a:endParaRPr lang="en-US" altLang="en-US" sz="1800" dirty="0">
              <a:solidFill>
                <a:schemeClr val="tx1"/>
              </a:solidFill>
            </a:endParaRPr>
          </a:p>
          <a:p>
            <a:pPr>
              <a:spcBef>
                <a:spcPct val="0"/>
              </a:spcBef>
              <a:spcAft>
                <a:spcPts val="669"/>
              </a:spcAft>
              <a:buClr>
                <a:schemeClr val="tx2"/>
              </a:buClr>
              <a:buSzTx/>
            </a:pPr>
            <a:endParaRPr lang="en-US" altLang="en-US" sz="1800" dirty="0">
              <a:solidFill>
                <a:schemeClr val="tx1"/>
              </a:solidFill>
            </a:endParaRPr>
          </a:p>
          <a:p>
            <a:pPr>
              <a:spcBef>
                <a:spcPct val="0"/>
              </a:spcBef>
              <a:spcAft>
                <a:spcPts val="669"/>
              </a:spcAft>
              <a:buClr>
                <a:schemeClr val="tx2"/>
              </a:buClr>
              <a:buSzTx/>
            </a:pPr>
            <a:endParaRPr lang="en-US" altLang="en-US" sz="1800" dirty="0">
              <a:solidFill>
                <a:schemeClr val="tx1"/>
              </a:solidFill>
            </a:endParaRPr>
          </a:p>
          <a:p>
            <a:pPr>
              <a:spcBef>
                <a:spcPct val="0"/>
              </a:spcBef>
              <a:spcAft>
                <a:spcPts val="669"/>
              </a:spcAft>
              <a:buClr>
                <a:schemeClr val="tx2"/>
              </a:buClr>
              <a:buSzTx/>
            </a:pPr>
            <a:endParaRPr lang="en-US" altLang="en-US" sz="1800" dirty="0">
              <a:solidFill>
                <a:schemeClr val="tx1"/>
              </a:solidFill>
            </a:endParaRPr>
          </a:p>
          <a:p>
            <a:pPr>
              <a:spcBef>
                <a:spcPct val="50000"/>
              </a:spcBef>
              <a:buClrTx/>
              <a:buSzTx/>
            </a:pPr>
            <a:endParaRPr lang="en-US" altLang="en-US" sz="1800" dirty="0">
              <a:solidFill>
                <a:schemeClr val="tx1"/>
              </a:solidFill>
            </a:endParaRPr>
          </a:p>
        </p:txBody>
      </p:sp>
      <p:sp>
        <p:nvSpPr>
          <p:cNvPr id="5" name="Footer Placeholder 4"/>
          <p:cNvSpPr>
            <a:spLocks noGrp="1"/>
          </p:cNvSpPr>
          <p:nvPr>
            <p:ph type="ftr" sz="quarter" idx="3"/>
          </p:nvPr>
        </p:nvSpPr>
        <p:spPr/>
        <p:txBody>
          <a:bodyPr/>
          <a:lstStyle/>
          <a:p>
            <a:r>
              <a:rPr lang="en-US"/>
              <a:t>Do not reproduce, transmit or modify the content set forth herein in any form or by any means without written permission of UnitedHealthcare. © 2020 United HealthCare Services, Inc. All rights reserved.</a:t>
            </a:r>
            <a:endParaRPr lang="en-US" dirty="0"/>
          </a:p>
        </p:txBody>
      </p:sp>
    </p:spTree>
    <p:extLst>
      <p:ext uri="{BB962C8B-B14F-4D97-AF65-F5344CB8AC3E}">
        <p14:creationId xmlns:p14="http://schemas.microsoft.com/office/powerpoint/2010/main" val="23072905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586596" y="915986"/>
            <a:ext cx="4280679" cy="609398"/>
          </a:xfrm>
        </p:spPr>
        <p:txBody>
          <a:bodyPr/>
          <a:lstStyle/>
          <a:p>
            <a:r>
              <a:rPr lang="en-US" altLang="en-US" dirty="0"/>
              <a:t>Setting</a:t>
            </a:r>
            <a:r>
              <a:rPr lang="en-US" altLang="en-US" sz="2400" dirty="0"/>
              <a:t> </a:t>
            </a:r>
            <a:r>
              <a:rPr lang="en-US" altLang="en-US" dirty="0"/>
              <a:t>the Stage For Giving &amp; Receiving Feedback </a:t>
            </a:r>
          </a:p>
        </p:txBody>
      </p:sp>
      <p:sp>
        <p:nvSpPr>
          <p:cNvPr id="20483" name="Text Placeholder 8"/>
          <p:cNvSpPr txBox="1">
            <a:spLocks/>
          </p:cNvSpPr>
          <p:nvPr/>
        </p:nvSpPr>
        <p:spPr bwMode="auto">
          <a:xfrm>
            <a:off x="758825" y="2463800"/>
            <a:ext cx="6553200" cy="66786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marL="285750" indent="-285750">
              <a:lnSpc>
                <a:spcPct val="100000"/>
              </a:lnSpc>
              <a:spcAft>
                <a:spcPts val="600"/>
              </a:spcAft>
              <a:buClr>
                <a:schemeClr val="accent1"/>
              </a:buClr>
              <a:buFont typeface="Arial" panose="020B0604020202020204" pitchFamily="34" charset="0"/>
              <a:buChar char="•"/>
            </a:pPr>
            <a:r>
              <a:rPr lang="en-AU" sz="2200" dirty="0"/>
              <a:t>Set a positive intention to be helpful rather than to be “right.”</a:t>
            </a:r>
          </a:p>
          <a:p>
            <a:pPr marL="285750" indent="-285750">
              <a:lnSpc>
                <a:spcPct val="100000"/>
              </a:lnSpc>
              <a:spcAft>
                <a:spcPts val="600"/>
              </a:spcAft>
              <a:buClr>
                <a:schemeClr val="accent1"/>
              </a:buClr>
              <a:buFont typeface="Arial" panose="020B0604020202020204" pitchFamily="34" charset="0"/>
              <a:buChar char="•"/>
            </a:pPr>
            <a:r>
              <a:rPr lang="en-AU" sz="2200" dirty="0"/>
              <a:t>Stay calm while embracing the possibility of discomfort.</a:t>
            </a:r>
          </a:p>
          <a:p>
            <a:pPr marL="285750" indent="-285750">
              <a:lnSpc>
                <a:spcPct val="100000"/>
              </a:lnSpc>
              <a:spcAft>
                <a:spcPts val="600"/>
              </a:spcAft>
              <a:buClr>
                <a:schemeClr val="accent1"/>
              </a:buClr>
              <a:buFont typeface="Arial" panose="020B0604020202020204" pitchFamily="34" charset="0"/>
              <a:buChar char="•"/>
            </a:pPr>
            <a:r>
              <a:rPr lang="en-AU" sz="2200" dirty="0"/>
              <a:t>Envision more understanding &amp; trust between parties.</a:t>
            </a:r>
          </a:p>
          <a:p>
            <a:pPr marL="285750" indent="-285750">
              <a:lnSpc>
                <a:spcPct val="100000"/>
              </a:lnSpc>
              <a:spcAft>
                <a:spcPts val="600"/>
              </a:spcAft>
              <a:buClr>
                <a:schemeClr val="accent1"/>
              </a:buClr>
              <a:buFont typeface="Arial" panose="020B0604020202020204" pitchFamily="34" charset="0"/>
              <a:buChar char="•"/>
            </a:pPr>
            <a:r>
              <a:rPr lang="en-AU" sz="2200" dirty="0"/>
              <a:t>Show a willingness to listen.</a:t>
            </a:r>
          </a:p>
          <a:p>
            <a:pPr marL="285750" indent="-285750">
              <a:lnSpc>
                <a:spcPct val="100000"/>
              </a:lnSpc>
              <a:spcAft>
                <a:spcPts val="600"/>
              </a:spcAft>
              <a:buClr>
                <a:schemeClr val="accent1"/>
              </a:buClr>
              <a:buFont typeface="Arial" panose="020B0604020202020204" pitchFamily="34" charset="0"/>
              <a:buChar char="•"/>
            </a:pPr>
            <a:r>
              <a:rPr lang="en-US" sz="2200" dirty="0"/>
              <a:t>Use a flexible communication style.</a:t>
            </a:r>
            <a:endParaRPr lang="en-AU" sz="2200" dirty="0"/>
          </a:p>
          <a:p>
            <a:pPr marL="285750" indent="-285750">
              <a:lnSpc>
                <a:spcPct val="100000"/>
              </a:lnSpc>
              <a:spcAft>
                <a:spcPts val="600"/>
              </a:spcAft>
              <a:buClr>
                <a:schemeClr val="accent1"/>
              </a:buClr>
              <a:buFont typeface="Arial" panose="020B0604020202020204" pitchFamily="34" charset="0"/>
              <a:buChar char="•"/>
            </a:pPr>
            <a:r>
              <a:rPr lang="en-US" sz="2200" kern="0" dirty="0"/>
              <a:t>Stay curious! Be open to listen to what the other says.</a:t>
            </a:r>
          </a:p>
          <a:p>
            <a:pPr marL="285750" indent="-285750">
              <a:lnSpc>
                <a:spcPct val="100000"/>
              </a:lnSpc>
              <a:spcAft>
                <a:spcPts val="600"/>
              </a:spcAft>
              <a:buClr>
                <a:schemeClr val="accent1"/>
              </a:buClr>
              <a:buFont typeface="Arial" panose="020B0604020202020204" pitchFamily="34" charset="0"/>
              <a:buChar char="•"/>
            </a:pPr>
            <a:r>
              <a:rPr lang="en-US" sz="2200" kern="0" dirty="0"/>
              <a:t>Keep your mind open without judging their motives </a:t>
            </a:r>
          </a:p>
          <a:p>
            <a:pPr marL="285750" indent="-285750">
              <a:lnSpc>
                <a:spcPct val="100000"/>
              </a:lnSpc>
              <a:spcAft>
                <a:spcPts val="600"/>
              </a:spcAft>
              <a:buClr>
                <a:schemeClr val="accent1"/>
              </a:buClr>
              <a:buFont typeface="Arial" panose="020B0604020202020204" pitchFamily="34" charset="0"/>
              <a:buChar char="•"/>
            </a:pPr>
            <a:r>
              <a:rPr lang="en-AU" sz="2200" dirty="0"/>
              <a:t>Manage your own emotional reactions.</a:t>
            </a:r>
          </a:p>
          <a:p>
            <a:pPr>
              <a:spcBef>
                <a:spcPct val="0"/>
              </a:spcBef>
              <a:spcAft>
                <a:spcPts val="669"/>
              </a:spcAft>
              <a:buClr>
                <a:schemeClr val="tx2"/>
              </a:buClr>
              <a:buSzTx/>
            </a:pPr>
            <a:endParaRPr lang="en-US" altLang="en-US" sz="2200" dirty="0">
              <a:solidFill>
                <a:schemeClr val="tx1"/>
              </a:solidFill>
            </a:endParaRPr>
          </a:p>
        </p:txBody>
      </p:sp>
      <p:sp>
        <p:nvSpPr>
          <p:cNvPr id="5" name="Footer Placeholder 4"/>
          <p:cNvSpPr>
            <a:spLocks noGrp="1"/>
          </p:cNvSpPr>
          <p:nvPr>
            <p:ph type="ftr" sz="quarter" idx="3"/>
          </p:nvPr>
        </p:nvSpPr>
        <p:spPr/>
        <p:txBody>
          <a:bodyPr/>
          <a:lstStyle/>
          <a:p>
            <a:r>
              <a:rPr lang="en-US"/>
              <a:t>Do not reproduce, transmit or modify the content set forth herein in any form or by any means without written permission of UnitedHealthcare. © 2020 United HealthCare Services, Inc. All rights reserved.</a:t>
            </a:r>
            <a:endParaRPr lang="en-US" dirty="0"/>
          </a:p>
        </p:txBody>
      </p:sp>
    </p:spTree>
    <p:extLst>
      <p:ext uri="{BB962C8B-B14F-4D97-AF65-F5344CB8AC3E}">
        <p14:creationId xmlns:p14="http://schemas.microsoft.com/office/powerpoint/2010/main" val="24203616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752475" y="1014984"/>
            <a:ext cx="4114800" cy="553998"/>
          </a:xfrm>
        </p:spPr>
        <p:txBody>
          <a:bodyPr/>
          <a:lstStyle/>
          <a:p>
            <a:pPr eaLnBrk="1" hangingPunct="1"/>
            <a:r>
              <a:rPr lang="en-US" altLang="en-US" dirty="0"/>
              <a:t>Tips for Offering </a:t>
            </a:r>
            <a:br>
              <a:rPr lang="en-US" altLang="en-US" dirty="0"/>
            </a:br>
            <a:r>
              <a:rPr lang="en-US" altLang="en-US" dirty="0"/>
              <a:t>Effective Feedback   </a:t>
            </a:r>
          </a:p>
        </p:txBody>
      </p:sp>
      <p:sp>
        <p:nvSpPr>
          <p:cNvPr id="20483" name="Text Placeholder 8"/>
          <p:cNvSpPr txBox="1">
            <a:spLocks/>
          </p:cNvSpPr>
          <p:nvPr/>
        </p:nvSpPr>
        <p:spPr bwMode="auto">
          <a:xfrm>
            <a:off x="586596" y="2208362"/>
            <a:ext cx="6725429" cy="69340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marL="342900" indent="-342900">
              <a:spcAft>
                <a:spcPts val="600"/>
              </a:spcAft>
              <a:buClr>
                <a:schemeClr val="accent1"/>
              </a:buClr>
              <a:buFont typeface="Arial" panose="020B0604020202020204" pitchFamily="34" charset="0"/>
              <a:buChar char="•"/>
            </a:pPr>
            <a:r>
              <a:rPr lang="en-US" altLang="en-US" sz="2400" dirty="0">
                <a:solidFill>
                  <a:schemeClr val="tx1"/>
                </a:solidFill>
              </a:rPr>
              <a:t>Take time to establish rapport before moving to feedback.</a:t>
            </a:r>
          </a:p>
          <a:p>
            <a:pPr marL="381000" lvl="1">
              <a:spcBef>
                <a:spcPts val="600"/>
              </a:spcBef>
              <a:spcAft>
                <a:spcPts val="600"/>
              </a:spcAft>
              <a:buClr>
                <a:srgbClr val="D45D00"/>
              </a:buClr>
              <a:buFont typeface="Arial" panose="020B0604020202020204" pitchFamily="34" charset="0"/>
              <a:buChar char="•"/>
              <a:defRPr/>
            </a:pPr>
            <a:r>
              <a:rPr lang="en-AU" sz="2400" dirty="0"/>
              <a:t>Be specific, focus on the issue &amp; acknowledge feelings.</a:t>
            </a:r>
          </a:p>
          <a:p>
            <a:pPr marL="381000" lvl="1">
              <a:spcBef>
                <a:spcPts val="600"/>
              </a:spcBef>
              <a:spcAft>
                <a:spcPts val="600"/>
              </a:spcAft>
              <a:buClr>
                <a:srgbClr val="D45D00"/>
              </a:buClr>
              <a:buFont typeface="Arial" panose="020B0604020202020204" pitchFamily="34" charset="0"/>
              <a:buChar char="•"/>
              <a:defRPr/>
            </a:pPr>
            <a:r>
              <a:rPr lang="en-AU" sz="2400" dirty="0"/>
              <a:t>Allow time for recipient to react &amp; respond.</a:t>
            </a:r>
          </a:p>
          <a:p>
            <a:pPr marL="381000" lvl="1">
              <a:spcBef>
                <a:spcPts val="600"/>
              </a:spcBef>
              <a:spcAft>
                <a:spcPts val="600"/>
              </a:spcAft>
              <a:buClr>
                <a:srgbClr val="D45D00"/>
              </a:buClr>
              <a:buFont typeface="Arial" panose="020B0604020202020204" pitchFamily="34" charset="0"/>
              <a:buChar char="•"/>
              <a:defRPr/>
            </a:pPr>
            <a:r>
              <a:rPr lang="en-US" sz="2400" dirty="0"/>
              <a:t>State desired outcome and address common goals.</a:t>
            </a:r>
          </a:p>
          <a:p>
            <a:pPr marL="381000" lvl="1">
              <a:spcBef>
                <a:spcPts val="600"/>
              </a:spcBef>
              <a:spcAft>
                <a:spcPts val="600"/>
              </a:spcAft>
              <a:buClr>
                <a:srgbClr val="D45D00"/>
              </a:buClr>
              <a:buFont typeface="Arial" panose="020B0604020202020204" pitchFamily="34" charset="0"/>
              <a:buChar char="•"/>
              <a:defRPr/>
            </a:pPr>
            <a:r>
              <a:rPr lang="en-AU" sz="2400" dirty="0"/>
              <a:t>Be aware of personal stress levels prior to event. </a:t>
            </a:r>
          </a:p>
          <a:p>
            <a:pPr marL="381000" lvl="1">
              <a:spcBef>
                <a:spcPts val="600"/>
              </a:spcBef>
              <a:spcAft>
                <a:spcPts val="600"/>
              </a:spcAft>
              <a:buClr>
                <a:srgbClr val="D45D00"/>
              </a:buClr>
              <a:buFont typeface="Arial" panose="020B0604020202020204" pitchFamily="34" charset="0"/>
              <a:buChar char="•"/>
              <a:defRPr/>
            </a:pPr>
            <a:r>
              <a:rPr lang="en-AU" sz="2400" dirty="0"/>
              <a:t>Focus on strengths to enhance.</a:t>
            </a:r>
          </a:p>
          <a:p>
            <a:pPr marL="381000" lvl="1">
              <a:spcBef>
                <a:spcPts val="600"/>
              </a:spcBef>
              <a:spcAft>
                <a:spcPts val="600"/>
              </a:spcAft>
              <a:buClr>
                <a:srgbClr val="D45D00"/>
              </a:buClr>
              <a:buFont typeface="Arial" panose="020B0604020202020204" pitchFamily="34" charset="0"/>
              <a:buChar char="•"/>
              <a:defRPr/>
            </a:pPr>
            <a:r>
              <a:rPr lang="en-AU" sz="2400" dirty="0"/>
              <a:t>Ask questions for clarity.</a:t>
            </a:r>
          </a:p>
          <a:p>
            <a:pPr marL="381000" lvl="1">
              <a:spcBef>
                <a:spcPts val="600"/>
              </a:spcBef>
              <a:spcAft>
                <a:spcPts val="600"/>
              </a:spcAft>
              <a:buClr>
                <a:srgbClr val="D45D00"/>
              </a:buClr>
              <a:buFont typeface="Arial" panose="020B0604020202020204" pitchFamily="34" charset="0"/>
              <a:buChar char="•"/>
              <a:defRPr/>
            </a:pPr>
            <a:r>
              <a:rPr lang="en-AU" sz="2400" dirty="0"/>
              <a:t>Have a follow-up plan of action.</a:t>
            </a:r>
          </a:p>
          <a:p>
            <a:pPr marL="381000" lvl="1">
              <a:spcBef>
                <a:spcPts val="600"/>
              </a:spcBef>
              <a:spcAft>
                <a:spcPts val="600"/>
              </a:spcAft>
              <a:buClr>
                <a:srgbClr val="D45D00"/>
              </a:buClr>
              <a:buFont typeface="Arial" panose="020B0604020202020204" pitchFamily="34" charset="0"/>
              <a:buChar char="•"/>
              <a:defRPr/>
            </a:pPr>
            <a:r>
              <a:rPr lang="en-AU" sz="2400" dirty="0"/>
              <a:t>Others that work for you? __________________________________________________________________________</a:t>
            </a:r>
          </a:p>
          <a:p>
            <a:pPr marL="285750" indent="-285750">
              <a:spcAft>
                <a:spcPts val="600"/>
              </a:spcAft>
              <a:buClr>
                <a:schemeClr val="accent1"/>
              </a:buClr>
              <a:buFont typeface="Arial" panose="020B0604020202020204" pitchFamily="34" charset="0"/>
              <a:buChar char="•"/>
            </a:pPr>
            <a:endParaRPr lang="en-US" altLang="en-US" sz="2400" dirty="0">
              <a:solidFill>
                <a:schemeClr val="tx1"/>
              </a:solidFill>
            </a:endParaRPr>
          </a:p>
          <a:p>
            <a:pPr>
              <a:spcBef>
                <a:spcPct val="0"/>
              </a:spcBef>
              <a:spcAft>
                <a:spcPts val="669"/>
              </a:spcAft>
              <a:buClr>
                <a:schemeClr val="tx2"/>
              </a:buClr>
              <a:buSzTx/>
            </a:pPr>
            <a:endParaRPr lang="en-US" altLang="en-US" sz="1600" dirty="0">
              <a:solidFill>
                <a:schemeClr val="tx1"/>
              </a:solidFill>
            </a:endParaRPr>
          </a:p>
        </p:txBody>
      </p:sp>
      <p:sp>
        <p:nvSpPr>
          <p:cNvPr id="5" name="Footer Placeholder 4"/>
          <p:cNvSpPr>
            <a:spLocks noGrp="1"/>
          </p:cNvSpPr>
          <p:nvPr>
            <p:ph type="ftr" sz="quarter" idx="3"/>
          </p:nvPr>
        </p:nvSpPr>
        <p:spPr/>
        <p:txBody>
          <a:bodyPr/>
          <a:lstStyle/>
          <a:p>
            <a:r>
              <a:rPr lang="en-US"/>
              <a:t>Do not reproduce, transmit or modify the content set forth herein in any form or by any means without written permission of UnitedHealthcare. © 2020 United HealthCare Services, Inc. All rights reserved.</a:t>
            </a:r>
            <a:endParaRPr lang="en-US" dirty="0"/>
          </a:p>
        </p:txBody>
      </p:sp>
    </p:spTree>
    <p:extLst>
      <p:ext uri="{BB962C8B-B14F-4D97-AF65-F5344CB8AC3E}">
        <p14:creationId xmlns:p14="http://schemas.microsoft.com/office/powerpoint/2010/main" val="30585893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758824" y="1014984"/>
            <a:ext cx="4168775" cy="553998"/>
          </a:xfrm>
        </p:spPr>
        <p:txBody>
          <a:bodyPr/>
          <a:lstStyle/>
          <a:p>
            <a:r>
              <a:rPr lang="en-US" altLang="en-US" dirty="0"/>
              <a:t>Tips for Receiving Feedback </a:t>
            </a:r>
            <a:br>
              <a:rPr lang="en-US" altLang="en-US" sz="2400" dirty="0"/>
            </a:br>
            <a:r>
              <a:rPr lang="en-US" altLang="en-US" dirty="0"/>
              <a:t>  </a:t>
            </a:r>
          </a:p>
        </p:txBody>
      </p:sp>
      <p:sp>
        <p:nvSpPr>
          <p:cNvPr id="20483" name="Text Placeholder 8"/>
          <p:cNvSpPr txBox="1">
            <a:spLocks/>
          </p:cNvSpPr>
          <p:nvPr/>
        </p:nvSpPr>
        <p:spPr bwMode="auto">
          <a:xfrm>
            <a:off x="586596" y="2208362"/>
            <a:ext cx="6725429" cy="69340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marL="381000" lvl="1">
              <a:spcBef>
                <a:spcPts val="600"/>
              </a:spcBef>
              <a:spcAft>
                <a:spcPts val="600"/>
              </a:spcAft>
              <a:buClr>
                <a:srgbClr val="D45D00"/>
              </a:buClr>
              <a:buFont typeface="Arial" panose="020B0604020202020204" pitchFamily="34" charset="0"/>
              <a:buChar char="•"/>
              <a:defRPr/>
            </a:pPr>
            <a:r>
              <a:rPr lang="en-AU" sz="2400" dirty="0"/>
              <a:t>Approach your session as a learning opportunity.</a:t>
            </a:r>
          </a:p>
          <a:p>
            <a:pPr marL="381000" lvl="1">
              <a:spcBef>
                <a:spcPts val="600"/>
              </a:spcBef>
              <a:spcAft>
                <a:spcPts val="600"/>
              </a:spcAft>
              <a:buClr>
                <a:srgbClr val="D45D00"/>
              </a:buClr>
              <a:buFont typeface="Arial" panose="020B0604020202020204" pitchFamily="34" charset="0"/>
              <a:buChar char="•"/>
              <a:defRPr/>
            </a:pPr>
            <a:r>
              <a:rPr lang="en-AU" sz="2400" dirty="0"/>
              <a:t>Be open to hearing both positive &amp; constructive feedback. </a:t>
            </a:r>
          </a:p>
          <a:p>
            <a:pPr marL="381000" lvl="1">
              <a:spcBef>
                <a:spcPts val="600"/>
              </a:spcBef>
              <a:spcAft>
                <a:spcPts val="600"/>
              </a:spcAft>
              <a:buClr>
                <a:srgbClr val="D45D00"/>
              </a:buClr>
              <a:buFont typeface="Arial" panose="020B0604020202020204" pitchFamily="34" charset="0"/>
              <a:buChar char="•"/>
              <a:defRPr/>
            </a:pPr>
            <a:r>
              <a:rPr lang="en-AU" sz="2400" dirty="0"/>
              <a:t>Maintain a calm &amp; composed </a:t>
            </a:r>
            <a:r>
              <a:rPr lang="en-AU" sz="2400" dirty="0" err="1"/>
              <a:t>demeanor</a:t>
            </a:r>
            <a:r>
              <a:rPr lang="en-AU" sz="2400" dirty="0"/>
              <a:t>.</a:t>
            </a:r>
          </a:p>
          <a:p>
            <a:pPr marL="381000" lvl="1">
              <a:spcBef>
                <a:spcPts val="600"/>
              </a:spcBef>
              <a:spcAft>
                <a:spcPts val="600"/>
              </a:spcAft>
              <a:buClr>
                <a:srgbClr val="D45D00"/>
              </a:buClr>
              <a:buFont typeface="Arial" panose="020B0604020202020204" pitchFamily="34" charset="0"/>
              <a:buChar char="•"/>
              <a:defRPr/>
            </a:pPr>
            <a:r>
              <a:rPr lang="en-AU" sz="2400" dirty="0"/>
              <a:t>Request specific examples to gain more clarity. </a:t>
            </a:r>
          </a:p>
          <a:p>
            <a:pPr marL="381000" lvl="1">
              <a:spcBef>
                <a:spcPts val="600"/>
              </a:spcBef>
              <a:spcAft>
                <a:spcPts val="600"/>
              </a:spcAft>
              <a:buClr>
                <a:srgbClr val="D45D00"/>
              </a:buClr>
              <a:buFont typeface="Arial" panose="020B0604020202020204" pitchFamily="34" charset="0"/>
              <a:buChar char="•"/>
              <a:defRPr/>
            </a:pPr>
            <a:r>
              <a:rPr lang="en-AU" sz="2400" dirty="0"/>
              <a:t>Engage in positive self-talk to ease stress.</a:t>
            </a:r>
          </a:p>
          <a:p>
            <a:pPr marL="381000" lvl="1">
              <a:spcBef>
                <a:spcPts val="600"/>
              </a:spcBef>
              <a:spcAft>
                <a:spcPts val="600"/>
              </a:spcAft>
              <a:buClr>
                <a:srgbClr val="D45D00"/>
              </a:buClr>
              <a:buFont typeface="Arial" panose="020B0604020202020204" pitchFamily="34" charset="0"/>
              <a:buChar char="•"/>
              <a:defRPr/>
            </a:pPr>
            <a:r>
              <a:rPr lang="en-AU" sz="2400" dirty="0"/>
              <a:t>Focus on your breathing to balance emotional reactions.</a:t>
            </a:r>
          </a:p>
          <a:p>
            <a:pPr marL="381000" lvl="1">
              <a:spcBef>
                <a:spcPts val="600"/>
              </a:spcBef>
              <a:spcAft>
                <a:spcPts val="600"/>
              </a:spcAft>
              <a:buClr>
                <a:srgbClr val="D45D00"/>
              </a:buClr>
              <a:buFont typeface="Arial" panose="020B0604020202020204" pitchFamily="34" charset="0"/>
              <a:buChar char="•"/>
              <a:defRPr/>
            </a:pPr>
            <a:r>
              <a:rPr lang="en-AU" sz="2400" dirty="0"/>
              <a:t>Express appreciation for the feedback.</a:t>
            </a:r>
            <a:endParaRPr lang="en-US" sz="2400" strike="sngStrike" dirty="0"/>
          </a:p>
          <a:p>
            <a:pPr marL="381000" lvl="1">
              <a:spcBef>
                <a:spcPts val="600"/>
              </a:spcBef>
              <a:spcAft>
                <a:spcPts val="600"/>
              </a:spcAft>
              <a:buClr>
                <a:srgbClr val="D45D00"/>
              </a:buClr>
              <a:buFont typeface="Arial" panose="020B0604020202020204" pitchFamily="34" charset="0"/>
              <a:buChar char="•"/>
              <a:defRPr/>
            </a:pPr>
            <a:r>
              <a:rPr lang="en-AU" sz="2400" dirty="0"/>
              <a:t>Other ideas that work well for you? __________________________________________________________________________</a:t>
            </a:r>
          </a:p>
          <a:p>
            <a:pPr marL="285750" indent="-285750">
              <a:spcBef>
                <a:spcPts val="600"/>
              </a:spcBef>
              <a:spcAft>
                <a:spcPts val="600"/>
              </a:spcAft>
              <a:buClr>
                <a:schemeClr val="accent1"/>
              </a:buClr>
              <a:buFont typeface="Arial" panose="020B0604020202020204" pitchFamily="34" charset="0"/>
              <a:buChar char="•"/>
            </a:pPr>
            <a:endParaRPr lang="en-US" altLang="en-US" sz="2400" dirty="0">
              <a:solidFill>
                <a:schemeClr val="tx1"/>
              </a:solidFill>
            </a:endParaRPr>
          </a:p>
          <a:p>
            <a:pPr>
              <a:spcBef>
                <a:spcPct val="0"/>
              </a:spcBef>
              <a:spcAft>
                <a:spcPts val="669"/>
              </a:spcAft>
              <a:buClr>
                <a:schemeClr val="tx2"/>
              </a:buClr>
              <a:buSzTx/>
            </a:pPr>
            <a:endParaRPr lang="en-US" altLang="en-US" sz="1600" dirty="0">
              <a:solidFill>
                <a:schemeClr val="tx1"/>
              </a:solidFill>
            </a:endParaRPr>
          </a:p>
        </p:txBody>
      </p:sp>
      <p:sp>
        <p:nvSpPr>
          <p:cNvPr id="5" name="Footer Placeholder 4"/>
          <p:cNvSpPr>
            <a:spLocks noGrp="1"/>
          </p:cNvSpPr>
          <p:nvPr>
            <p:ph type="ftr" sz="quarter" idx="3"/>
          </p:nvPr>
        </p:nvSpPr>
        <p:spPr/>
        <p:txBody>
          <a:bodyPr/>
          <a:lstStyle/>
          <a:p>
            <a:r>
              <a:rPr lang="en-US"/>
              <a:t>Do not reproduce, transmit or modify the content set forth herein in any form or by any means without written permission of UnitedHealthcare. © 2020 United HealthCare Services, Inc. All rights reserved.</a:t>
            </a:r>
            <a:endParaRPr lang="en-US" dirty="0"/>
          </a:p>
        </p:txBody>
      </p:sp>
    </p:spTree>
    <p:extLst>
      <p:ext uri="{BB962C8B-B14F-4D97-AF65-F5344CB8AC3E}">
        <p14:creationId xmlns:p14="http://schemas.microsoft.com/office/powerpoint/2010/main" val="16432808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Text Placeholder 12"/>
          <p:cNvSpPr txBox="1">
            <a:spLocks/>
          </p:cNvSpPr>
          <p:nvPr/>
        </p:nvSpPr>
        <p:spPr bwMode="auto">
          <a:xfrm>
            <a:off x="2603183" y="1970088"/>
            <a:ext cx="4708842" cy="1241583"/>
          </a:xfrm>
          <a:prstGeom prst="rect">
            <a:avLst/>
          </a:prstGeom>
          <a:noFill/>
          <a:ln>
            <a:noFill/>
          </a:ln>
        </p:spPr>
        <p:txBody>
          <a:bodyPr lIns="101882" tIns="101882" rIns="101882" bIns="132447" anchor="t" anchorCtr="0"/>
          <a:lstStyle>
            <a:lvl1pPr algn="l" eaLnBrk="0" hangingPunct="0">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lgn="l" eaLnBrk="0" hangingPunct="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lgn="l" eaLnBrk="0" hangingPunct="0">
              <a:spcBef>
                <a:spcPct val="20000"/>
              </a:spcBef>
              <a:buClr>
                <a:srgbClr val="005293"/>
              </a:buClr>
              <a:defRPr>
                <a:solidFill>
                  <a:srgbClr val="535A5D"/>
                </a:solidFill>
                <a:latin typeface="Arial" charset="0"/>
                <a:ea typeface="ＭＳ Ｐゴシック" pitchFamily="34" charset="-128"/>
              </a:defRPr>
            </a:lvl3pPr>
            <a:lvl4pPr marL="1600200" indent="-228600" algn="l" eaLnBrk="0" hangingPunct="0">
              <a:spcBef>
                <a:spcPct val="20000"/>
              </a:spcBef>
              <a:buClr>
                <a:srgbClr val="005293"/>
              </a:buClr>
              <a:defRPr>
                <a:solidFill>
                  <a:srgbClr val="535A5D"/>
                </a:solidFill>
                <a:latin typeface="Arial" charset="0"/>
                <a:ea typeface="ＭＳ Ｐゴシック" pitchFamily="34" charset="-128"/>
              </a:defRPr>
            </a:lvl4pPr>
            <a:lvl5pPr marL="2057400" indent="-228600" algn="l" eaLnBrk="0" hangingPunct="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spcBef>
                <a:spcPct val="0"/>
              </a:spcBef>
              <a:spcAft>
                <a:spcPts val="669"/>
              </a:spcAft>
              <a:buClr>
                <a:schemeClr val="tx2"/>
              </a:buClr>
              <a:buSzTx/>
              <a:defRPr/>
            </a:pPr>
            <a:endParaRPr lang="en-US" altLang="en-US" sz="1600" dirty="0">
              <a:solidFill>
                <a:schemeClr val="tx1"/>
              </a:solidFill>
            </a:endParaRPr>
          </a:p>
        </p:txBody>
      </p:sp>
      <p:sp>
        <p:nvSpPr>
          <p:cNvPr id="28677" name="Text Placeholder 10"/>
          <p:cNvSpPr txBox="1">
            <a:spLocks/>
          </p:cNvSpPr>
          <p:nvPr/>
        </p:nvSpPr>
        <p:spPr bwMode="auto">
          <a:xfrm>
            <a:off x="305099" y="2055797"/>
            <a:ext cx="2061845" cy="1241583"/>
          </a:xfrm>
          <a:prstGeom prst="rect">
            <a:avLst/>
          </a:prstGeom>
          <a:solidFill>
            <a:schemeClr val="accent1"/>
          </a:solidFill>
          <a:ln>
            <a:noFill/>
          </a:ln>
        </p:spPr>
        <p:txBody>
          <a:bodyPr lIns="101882" tIns="101882" rIns="101882" bIns="101882" anchor="ctr" anchorCtr="1"/>
          <a:lstStyle>
            <a:defPPr>
              <a:defRPr lang="en-US"/>
            </a:defPPr>
            <a:lvl1pPr defTabSz="1018824">
              <a:spcBef>
                <a:spcPct val="0"/>
              </a:spcBef>
              <a:spcAft>
                <a:spcPts val="669"/>
              </a:spcAft>
              <a:buClr>
                <a:schemeClr val="tx2"/>
              </a:buClr>
              <a:buSzTx/>
              <a:defRPr sz="1800" b="1">
                <a:solidFill>
                  <a:schemeClr val="bg1"/>
                </a:solidFill>
                <a:latin typeface="Arial" charset="0"/>
                <a:ea typeface="ＭＳ Ｐゴシック" pitchFamily="34" charset="-128"/>
              </a:defRPr>
            </a:lvl1pPr>
            <a:lvl2pPr marL="511175" indent="-228600" defTabSz="1018824">
              <a:spcBef>
                <a:spcPct val="20000"/>
              </a:spcBef>
              <a:buClr>
                <a:srgbClr val="005293"/>
              </a:buClr>
              <a:buFont typeface="Arial" charset="0"/>
              <a:defRPr sz="2000">
                <a:solidFill>
                  <a:srgbClr val="535A5D"/>
                </a:solidFill>
                <a:latin typeface="Arial" charset="0"/>
                <a:ea typeface="ＭＳ Ｐゴシック" pitchFamily="34" charset="-128"/>
              </a:defRPr>
            </a:lvl2pPr>
            <a:lvl3pPr marL="776288" indent="-163513" defTabSz="1018824">
              <a:spcBef>
                <a:spcPct val="20000"/>
              </a:spcBef>
              <a:buClr>
                <a:srgbClr val="005293"/>
              </a:buClr>
              <a:defRPr sz="2000">
                <a:solidFill>
                  <a:srgbClr val="535A5D"/>
                </a:solidFill>
                <a:latin typeface="Arial" charset="0"/>
                <a:ea typeface="ＭＳ Ｐゴシック" pitchFamily="34" charset="-128"/>
              </a:defRPr>
            </a:lvl3pPr>
            <a:lvl4pPr marL="1143000" indent="-228600" defTabSz="1018824">
              <a:spcBef>
                <a:spcPct val="20000"/>
              </a:spcBef>
              <a:buClr>
                <a:srgbClr val="005293"/>
              </a:buClr>
              <a:defRPr sz="2000">
                <a:solidFill>
                  <a:srgbClr val="535A5D"/>
                </a:solidFill>
                <a:latin typeface="Arial" charset="0"/>
                <a:ea typeface="ＭＳ Ｐゴシック" pitchFamily="34" charset="-128"/>
              </a:defRPr>
            </a:lvl4pPr>
            <a:lvl5pPr marL="1416050" indent="-163513" defTabSz="1018824">
              <a:spcBef>
                <a:spcPct val="20000"/>
              </a:spcBef>
              <a:buClr>
                <a:srgbClr val="005293"/>
              </a:buClr>
              <a:buFont typeface="Arial" charset="0"/>
              <a:defRPr sz="2000">
                <a:solidFill>
                  <a:srgbClr val="535A5D"/>
                </a:solidFill>
                <a:latin typeface="Arial" charset="0"/>
                <a:ea typeface="ＭＳ Ｐゴシック" pitchFamily="34" charset="-128"/>
              </a:defRPr>
            </a:lvl5pPr>
            <a:lvl6pPr marL="1873250" indent="-163513" defTabSz="457200" eaLnBrk="0" fontAlgn="base" hangingPunct="0">
              <a:spcBef>
                <a:spcPct val="20000"/>
              </a:spcBef>
              <a:spcAft>
                <a:spcPct val="0"/>
              </a:spcAft>
              <a:buClr>
                <a:srgbClr val="005293"/>
              </a:buClr>
              <a:buFont typeface="Arial" charset="0"/>
              <a:defRPr sz="2000">
                <a:solidFill>
                  <a:srgbClr val="535A5D"/>
                </a:solidFill>
                <a:latin typeface="Arial" charset="0"/>
                <a:ea typeface="ＭＳ Ｐゴシック" pitchFamily="34" charset="-128"/>
              </a:defRPr>
            </a:lvl6pPr>
            <a:lvl7pPr marL="2330450" indent="-163513" defTabSz="457200" eaLnBrk="0" fontAlgn="base" hangingPunct="0">
              <a:spcBef>
                <a:spcPct val="20000"/>
              </a:spcBef>
              <a:spcAft>
                <a:spcPct val="0"/>
              </a:spcAft>
              <a:buClr>
                <a:srgbClr val="005293"/>
              </a:buClr>
              <a:buFont typeface="Arial" charset="0"/>
              <a:defRPr sz="2000">
                <a:solidFill>
                  <a:srgbClr val="535A5D"/>
                </a:solidFill>
                <a:latin typeface="Arial" charset="0"/>
                <a:ea typeface="ＭＳ Ｐゴシック" pitchFamily="34" charset="-128"/>
              </a:defRPr>
            </a:lvl7pPr>
            <a:lvl8pPr marL="2787650" indent="-163513" defTabSz="457200" eaLnBrk="0" fontAlgn="base" hangingPunct="0">
              <a:spcBef>
                <a:spcPct val="20000"/>
              </a:spcBef>
              <a:spcAft>
                <a:spcPct val="0"/>
              </a:spcAft>
              <a:buClr>
                <a:srgbClr val="005293"/>
              </a:buClr>
              <a:buFont typeface="Arial" charset="0"/>
              <a:defRPr sz="2000">
                <a:solidFill>
                  <a:srgbClr val="535A5D"/>
                </a:solidFill>
                <a:latin typeface="Arial" charset="0"/>
                <a:ea typeface="ＭＳ Ｐゴシック" pitchFamily="34" charset="-128"/>
              </a:defRPr>
            </a:lvl8pPr>
            <a:lvl9pPr marL="3244850" indent="-163513" defTabSz="457200" eaLnBrk="0" fontAlgn="base" hangingPunct="0">
              <a:spcBef>
                <a:spcPct val="20000"/>
              </a:spcBef>
              <a:spcAft>
                <a:spcPct val="0"/>
              </a:spcAft>
              <a:buClr>
                <a:srgbClr val="005293"/>
              </a:buClr>
              <a:buFont typeface="Arial" charset="0"/>
              <a:defRPr sz="2000">
                <a:solidFill>
                  <a:srgbClr val="535A5D"/>
                </a:solidFill>
                <a:latin typeface="Arial" charset="0"/>
                <a:ea typeface="ＭＳ Ｐゴシック" pitchFamily="34" charset="-128"/>
              </a:defRPr>
            </a:lvl9pPr>
          </a:lstStyle>
          <a:p>
            <a:r>
              <a:rPr lang="en-US" altLang="en-US" b="0" dirty="0"/>
              <a:t>Mindfulness</a:t>
            </a:r>
          </a:p>
        </p:txBody>
      </p:sp>
      <p:sp>
        <p:nvSpPr>
          <p:cNvPr id="27654" name="Text Placeholder 12"/>
          <p:cNvSpPr txBox="1">
            <a:spLocks/>
          </p:cNvSpPr>
          <p:nvPr/>
        </p:nvSpPr>
        <p:spPr bwMode="auto">
          <a:xfrm>
            <a:off x="2603182" y="2055797"/>
            <a:ext cx="4478643" cy="1233582"/>
          </a:xfrm>
          <a:prstGeom prst="rect">
            <a:avLst/>
          </a:prstGeom>
          <a:noFill/>
          <a:ln>
            <a:noFill/>
          </a:ln>
        </p:spPr>
        <p:txBody>
          <a:bodyPr lIns="101882" tIns="101882" rIns="101882" bIns="132447" anchor="t" anchorCtr="0"/>
          <a:lstStyle>
            <a:lvl1pPr algn="l" eaLnBrk="0" hangingPunct="0">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lgn="l" eaLnBrk="0" hangingPunct="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lgn="l" eaLnBrk="0" hangingPunct="0">
              <a:spcBef>
                <a:spcPct val="20000"/>
              </a:spcBef>
              <a:buClr>
                <a:srgbClr val="005293"/>
              </a:buClr>
              <a:defRPr>
                <a:solidFill>
                  <a:srgbClr val="535A5D"/>
                </a:solidFill>
                <a:latin typeface="Arial" charset="0"/>
                <a:ea typeface="ＭＳ Ｐゴシック" pitchFamily="34" charset="-128"/>
              </a:defRPr>
            </a:lvl3pPr>
            <a:lvl4pPr marL="1600200" indent="-228600" algn="l" eaLnBrk="0" hangingPunct="0">
              <a:spcBef>
                <a:spcPct val="20000"/>
              </a:spcBef>
              <a:buClr>
                <a:srgbClr val="005293"/>
              </a:buClr>
              <a:defRPr>
                <a:solidFill>
                  <a:srgbClr val="535A5D"/>
                </a:solidFill>
                <a:latin typeface="Arial" charset="0"/>
                <a:ea typeface="ＭＳ Ｐゴシック" pitchFamily="34" charset="-128"/>
              </a:defRPr>
            </a:lvl4pPr>
            <a:lvl5pPr marL="2057400" indent="-228600" algn="l" eaLnBrk="0" hangingPunct="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spcBef>
                <a:spcPct val="0"/>
              </a:spcBef>
              <a:spcAft>
                <a:spcPts val="669"/>
              </a:spcAft>
              <a:buClr>
                <a:schemeClr val="tx2"/>
              </a:buClr>
              <a:buSzTx/>
              <a:defRPr/>
            </a:pPr>
            <a:r>
              <a:rPr lang="en-US" altLang="en-US" sz="1600" dirty="0">
                <a:solidFill>
                  <a:schemeClr val="tx1"/>
                </a:solidFill>
              </a:rPr>
              <a:t>The </a:t>
            </a:r>
            <a:r>
              <a:rPr lang="en-US" sz="1600" dirty="0"/>
              <a:t>basic human ability to be fully present, with awareness of where you are &amp; what you’re doing, without being overly reactive or overwhelmed by what’s going on around you.</a:t>
            </a:r>
            <a:endParaRPr lang="en-US" altLang="en-US" sz="1600" dirty="0">
              <a:solidFill>
                <a:schemeClr val="tx1"/>
              </a:solidFill>
            </a:endParaRPr>
          </a:p>
        </p:txBody>
      </p:sp>
      <p:sp>
        <p:nvSpPr>
          <p:cNvPr id="18" name="Text Placeholder 10"/>
          <p:cNvSpPr txBox="1">
            <a:spLocks/>
          </p:cNvSpPr>
          <p:nvPr/>
        </p:nvSpPr>
        <p:spPr bwMode="auto">
          <a:xfrm>
            <a:off x="305098" y="3539967"/>
            <a:ext cx="2061845" cy="1241583"/>
          </a:xfrm>
          <a:prstGeom prst="rect">
            <a:avLst/>
          </a:prstGeom>
          <a:solidFill>
            <a:schemeClr val="accent2"/>
          </a:solidFill>
          <a:ln>
            <a:noFill/>
          </a:ln>
        </p:spPr>
        <p:txBody>
          <a:bodyPr lIns="101882" tIns="101882" rIns="101882" bIns="101882" anchor="ctr" anchorCtr="1"/>
          <a:lstStyle>
            <a:defPPr>
              <a:defRPr lang="en-US"/>
            </a:defPPr>
            <a:lvl1pPr algn="ctr" defTabSz="1018824">
              <a:spcAft>
                <a:spcPts val="669"/>
              </a:spcAft>
              <a:buClr>
                <a:schemeClr val="tx2"/>
              </a:buClr>
              <a:defRPr sz="1800" b="1">
                <a:solidFill>
                  <a:schemeClr val="bg1"/>
                </a:solidFill>
                <a:latin typeface="Arial" charset="0"/>
                <a:ea typeface="ＭＳ Ｐゴシック" pitchFamily="34" charset="-128"/>
              </a:defRPr>
            </a:lvl1pPr>
            <a:lvl2pPr marL="742950" indent="-285750" defTabSz="1018824">
              <a:defRPr sz="2200">
                <a:solidFill>
                  <a:srgbClr val="646D72"/>
                </a:solidFill>
                <a:latin typeface="Arial" charset="0"/>
                <a:ea typeface="ＭＳ Ｐゴシック" pitchFamily="34" charset="-128"/>
              </a:defRPr>
            </a:lvl2pPr>
            <a:lvl3pPr marL="1143000" indent="-228600" defTabSz="1018824">
              <a:defRPr sz="2200">
                <a:solidFill>
                  <a:srgbClr val="646D72"/>
                </a:solidFill>
                <a:latin typeface="Arial" charset="0"/>
                <a:ea typeface="ＭＳ Ｐゴシック" pitchFamily="34" charset="-128"/>
              </a:defRPr>
            </a:lvl3pPr>
            <a:lvl4pPr marL="1600200" indent="-228600" defTabSz="1018824">
              <a:defRPr sz="2200">
                <a:solidFill>
                  <a:srgbClr val="646D72"/>
                </a:solidFill>
                <a:latin typeface="Arial" charset="0"/>
                <a:ea typeface="ＭＳ Ｐゴシック" pitchFamily="34" charset="-128"/>
              </a:defRPr>
            </a:lvl4pPr>
            <a:lvl5pPr marL="2057400" indent="-228600" defTabSz="1018824">
              <a:defRPr sz="2200">
                <a:solidFill>
                  <a:srgbClr val="646D72"/>
                </a:solidFill>
                <a:latin typeface="Arial" charset="0"/>
                <a:ea typeface="ＭＳ Ｐゴシック" pitchFamily="34" charset="-128"/>
              </a:defRPr>
            </a:lvl5pPr>
            <a:lvl6pPr marL="25146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6pPr>
            <a:lvl7pPr marL="29718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7pPr>
            <a:lvl8pPr marL="34290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8pPr>
            <a:lvl9pPr marL="38862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9pPr>
          </a:lstStyle>
          <a:p>
            <a:pPr algn="l">
              <a:spcBef>
                <a:spcPct val="0"/>
              </a:spcBef>
            </a:pPr>
            <a:r>
              <a:rPr lang="en-US" altLang="en-US" b="0" dirty="0"/>
              <a:t>Self-reflection</a:t>
            </a:r>
          </a:p>
        </p:txBody>
      </p:sp>
      <p:sp>
        <p:nvSpPr>
          <p:cNvPr id="27656" name="Text Placeholder 12"/>
          <p:cNvSpPr txBox="1">
            <a:spLocks/>
          </p:cNvSpPr>
          <p:nvPr/>
        </p:nvSpPr>
        <p:spPr bwMode="auto">
          <a:xfrm>
            <a:off x="2603182" y="3489989"/>
            <a:ext cx="4708842" cy="1291562"/>
          </a:xfrm>
          <a:prstGeom prst="rect">
            <a:avLst/>
          </a:prstGeom>
          <a:noFill/>
          <a:ln>
            <a:noFill/>
          </a:ln>
        </p:spPr>
        <p:txBody>
          <a:bodyPr lIns="101882" tIns="101882" rIns="101882" bIns="132447" anchor="t" anchorCtr="0"/>
          <a:lstStyle>
            <a:lvl1pPr algn="l" eaLnBrk="0" hangingPunct="0">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lgn="l" eaLnBrk="0" hangingPunct="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lgn="l" eaLnBrk="0" hangingPunct="0">
              <a:spcBef>
                <a:spcPct val="20000"/>
              </a:spcBef>
              <a:buClr>
                <a:srgbClr val="005293"/>
              </a:buClr>
              <a:defRPr>
                <a:solidFill>
                  <a:srgbClr val="535A5D"/>
                </a:solidFill>
                <a:latin typeface="Arial" charset="0"/>
                <a:ea typeface="ＭＳ Ｐゴシック" pitchFamily="34" charset="-128"/>
              </a:defRPr>
            </a:lvl3pPr>
            <a:lvl4pPr marL="1600200" indent="-228600" algn="l" eaLnBrk="0" hangingPunct="0">
              <a:spcBef>
                <a:spcPct val="20000"/>
              </a:spcBef>
              <a:buClr>
                <a:srgbClr val="005293"/>
              </a:buClr>
              <a:defRPr>
                <a:solidFill>
                  <a:srgbClr val="535A5D"/>
                </a:solidFill>
                <a:latin typeface="Arial" charset="0"/>
                <a:ea typeface="ＭＳ Ｐゴシック" pitchFamily="34" charset="-128"/>
              </a:defRPr>
            </a:lvl4pPr>
            <a:lvl5pPr marL="2057400" indent="-228600" algn="l" eaLnBrk="0" hangingPunct="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spcBef>
                <a:spcPct val="0"/>
              </a:spcBef>
              <a:spcAft>
                <a:spcPts val="669"/>
              </a:spcAft>
              <a:buClr>
                <a:schemeClr val="tx2"/>
              </a:buClr>
              <a:buSzTx/>
              <a:defRPr/>
            </a:pPr>
            <a:r>
              <a:rPr lang="en-US" sz="1600" dirty="0"/>
              <a:t>A key to self-awareness in order to look neutrally at thoughts, feelings, emotions, and actions. With practice, you will be able to look at yourself with interest and curiosity. Gradually you begin to dig deeper and to question feelings &amp; motivations. </a:t>
            </a:r>
            <a:endParaRPr lang="en-US" altLang="en-US" sz="1600" dirty="0">
              <a:solidFill>
                <a:schemeClr val="tx1"/>
              </a:solidFill>
            </a:endParaRPr>
          </a:p>
        </p:txBody>
      </p:sp>
      <p:sp>
        <p:nvSpPr>
          <p:cNvPr id="28681" name="Text Placeholder 10"/>
          <p:cNvSpPr txBox="1">
            <a:spLocks/>
          </p:cNvSpPr>
          <p:nvPr/>
        </p:nvSpPr>
        <p:spPr bwMode="auto">
          <a:xfrm>
            <a:off x="305096" y="5085715"/>
            <a:ext cx="2061845" cy="1241583"/>
          </a:xfrm>
          <a:prstGeom prst="rect">
            <a:avLst/>
          </a:prstGeom>
          <a:solidFill>
            <a:schemeClr val="accent5"/>
          </a:solidFill>
          <a:ln>
            <a:noFill/>
          </a:ln>
        </p:spPr>
        <p:txBody>
          <a:bodyPr lIns="101882" tIns="101882" rIns="101882" bIns="101882" anchor="ctr" anchorCtr="1"/>
          <a:lstStyle>
            <a:defPPr>
              <a:defRPr lang="en-US"/>
            </a:defPPr>
            <a:lvl1pPr defTabSz="1018824">
              <a:spcBef>
                <a:spcPct val="0"/>
              </a:spcBef>
              <a:spcAft>
                <a:spcPts val="669"/>
              </a:spcAft>
              <a:buClr>
                <a:schemeClr val="tx2"/>
              </a:buClr>
              <a:buSzTx/>
              <a:defRPr sz="1800" b="1">
                <a:solidFill>
                  <a:schemeClr val="bg1"/>
                </a:solidFill>
                <a:latin typeface="Arial" charset="0"/>
                <a:ea typeface="ＭＳ Ｐゴシック" pitchFamily="34" charset="-128"/>
              </a:defRPr>
            </a:lvl1pPr>
            <a:lvl2pPr marL="511175" indent="-228600" defTabSz="1018824">
              <a:spcBef>
                <a:spcPct val="20000"/>
              </a:spcBef>
              <a:buClr>
                <a:srgbClr val="005293"/>
              </a:buClr>
              <a:buFont typeface="Arial" charset="0"/>
              <a:defRPr sz="2000">
                <a:solidFill>
                  <a:srgbClr val="535A5D"/>
                </a:solidFill>
                <a:latin typeface="Arial" charset="0"/>
                <a:ea typeface="ＭＳ Ｐゴシック" pitchFamily="34" charset="-128"/>
              </a:defRPr>
            </a:lvl2pPr>
            <a:lvl3pPr marL="776288" indent="-163513" defTabSz="1018824">
              <a:spcBef>
                <a:spcPct val="20000"/>
              </a:spcBef>
              <a:buClr>
                <a:srgbClr val="005293"/>
              </a:buClr>
              <a:defRPr sz="2000">
                <a:solidFill>
                  <a:srgbClr val="535A5D"/>
                </a:solidFill>
                <a:latin typeface="Arial" charset="0"/>
                <a:ea typeface="ＭＳ Ｐゴシック" pitchFamily="34" charset="-128"/>
              </a:defRPr>
            </a:lvl3pPr>
            <a:lvl4pPr marL="1143000" indent="-228600" defTabSz="1018824">
              <a:spcBef>
                <a:spcPct val="20000"/>
              </a:spcBef>
              <a:buClr>
                <a:srgbClr val="005293"/>
              </a:buClr>
              <a:defRPr sz="2000">
                <a:solidFill>
                  <a:srgbClr val="535A5D"/>
                </a:solidFill>
                <a:latin typeface="Arial" charset="0"/>
                <a:ea typeface="ＭＳ Ｐゴシック" pitchFamily="34" charset="-128"/>
              </a:defRPr>
            </a:lvl4pPr>
            <a:lvl5pPr marL="1416050" indent="-163513" defTabSz="1018824">
              <a:spcBef>
                <a:spcPct val="20000"/>
              </a:spcBef>
              <a:buClr>
                <a:srgbClr val="005293"/>
              </a:buClr>
              <a:buFont typeface="Arial" charset="0"/>
              <a:defRPr sz="2000">
                <a:solidFill>
                  <a:srgbClr val="535A5D"/>
                </a:solidFill>
                <a:latin typeface="Arial" charset="0"/>
                <a:ea typeface="ＭＳ Ｐゴシック" pitchFamily="34" charset="-128"/>
              </a:defRPr>
            </a:lvl5pPr>
            <a:lvl6pPr marL="1873250" indent="-163513" defTabSz="457200" eaLnBrk="0" fontAlgn="base" hangingPunct="0">
              <a:spcBef>
                <a:spcPct val="20000"/>
              </a:spcBef>
              <a:spcAft>
                <a:spcPct val="0"/>
              </a:spcAft>
              <a:buClr>
                <a:srgbClr val="005293"/>
              </a:buClr>
              <a:buFont typeface="Arial" charset="0"/>
              <a:defRPr sz="2000">
                <a:solidFill>
                  <a:srgbClr val="535A5D"/>
                </a:solidFill>
                <a:latin typeface="Arial" charset="0"/>
                <a:ea typeface="ＭＳ Ｐゴシック" pitchFamily="34" charset="-128"/>
              </a:defRPr>
            </a:lvl6pPr>
            <a:lvl7pPr marL="2330450" indent="-163513" defTabSz="457200" eaLnBrk="0" fontAlgn="base" hangingPunct="0">
              <a:spcBef>
                <a:spcPct val="20000"/>
              </a:spcBef>
              <a:spcAft>
                <a:spcPct val="0"/>
              </a:spcAft>
              <a:buClr>
                <a:srgbClr val="005293"/>
              </a:buClr>
              <a:buFont typeface="Arial" charset="0"/>
              <a:defRPr sz="2000">
                <a:solidFill>
                  <a:srgbClr val="535A5D"/>
                </a:solidFill>
                <a:latin typeface="Arial" charset="0"/>
                <a:ea typeface="ＭＳ Ｐゴシック" pitchFamily="34" charset="-128"/>
              </a:defRPr>
            </a:lvl7pPr>
            <a:lvl8pPr marL="2787650" indent="-163513" defTabSz="457200" eaLnBrk="0" fontAlgn="base" hangingPunct="0">
              <a:spcBef>
                <a:spcPct val="20000"/>
              </a:spcBef>
              <a:spcAft>
                <a:spcPct val="0"/>
              </a:spcAft>
              <a:buClr>
                <a:srgbClr val="005293"/>
              </a:buClr>
              <a:buFont typeface="Arial" charset="0"/>
              <a:defRPr sz="2000">
                <a:solidFill>
                  <a:srgbClr val="535A5D"/>
                </a:solidFill>
                <a:latin typeface="Arial" charset="0"/>
                <a:ea typeface="ＭＳ Ｐゴシック" pitchFamily="34" charset="-128"/>
              </a:defRPr>
            </a:lvl8pPr>
            <a:lvl9pPr marL="3244850" indent="-163513" defTabSz="457200" eaLnBrk="0" fontAlgn="base" hangingPunct="0">
              <a:spcBef>
                <a:spcPct val="20000"/>
              </a:spcBef>
              <a:spcAft>
                <a:spcPct val="0"/>
              </a:spcAft>
              <a:buClr>
                <a:srgbClr val="005293"/>
              </a:buClr>
              <a:buFont typeface="Arial" charset="0"/>
              <a:defRPr sz="2000">
                <a:solidFill>
                  <a:srgbClr val="535A5D"/>
                </a:solidFill>
                <a:latin typeface="Arial" charset="0"/>
                <a:ea typeface="ＭＳ Ｐゴシック" pitchFamily="34" charset="-128"/>
              </a:defRPr>
            </a:lvl9pPr>
          </a:lstStyle>
          <a:p>
            <a:pPr algn="ctr"/>
            <a:r>
              <a:rPr lang="en-US" altLang="en-US" b="0" dirty="0"/>
              <a:t>Self-assessment</a:t>
            </a:r>
          </a:p>
        </p:txBody>
      </p:sp>
      <p:sp>
        <p:nvSpPr>
          <p:cNvPr id="27658" name="Text Placeholder 12"/>
          <p:cNvSpPr txBox="1">
            <a:spLocks/>
          </p:cNvSpPr>
          <p:nvPr/>
        </p:nvSpPr>
        <p:spPr bwMode="auto">
          <a:xfrm>
            <a:off x="2603183" y="4982161"/>
            <a:ext cx="4708842" cy="1266381"/>
          </a:xfrm>
          <a:prstGeom prst="rect">
            <a:avLst/>
          </a:prstGeom>
          <a:noFill/>
          <a:ln>
            <a:noFill/>
          </a:ln>
        </p:spPr>
        <p:txBody>
          <a:bodyPr lIns="101882" tIns="101882" rIns="101882" bIns="132447" anchor="t" anchorCtr="0"/>
          <a:lstStyle>
            <a:lvl1pPr algn="l" eaLnBrk="0" hangingPunct="0">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lgn="l" eaLnBrk="0" hangingPunct="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lgn="l" eaLnBrk="0" hangingPunct="0">
              <a:spcBef>
                <a:spcPct val="20000"/>
              </a:spcBef>
              <a:buClr>
                <a:srgbClr val="005293"/>
              </a:buClr>
              <a:defRPr>
                <a:solidFill>
                  <a:srgbClr val="535A5D"/>
                </a:solidFill>
                <a:latin typeface="Arial" charset="0"/>
                <a:ea typeface="ＭＳ Ｐゴシック" pitchFamily="34" charset="-128"/>
              </a:defRPr>
            </a:lvl3pPr>
            <a:lvl4pPr marL="1600200" indent="-228600" algn="l" eaLnBrk="0" hangingPunct="0">
              <a:spcBef>
                <a:spcPct val="20000"/>
              </a:spcBef>
              <a:buClr>
                <a:srgbClr val="005293"/>
              </a:buClr>
              <a:defRPr>
                <a:solidFill>
                  <a:srgbClr val="535A5D"/>
                </a:solidFill>
                <a:latin typeface="Arial" charset="0"/>
                <a:ea typeface="ＭＳ Ｐゴシック" pitchFamily="34" charset="-128"/>
              </a:defRPr>
            </a:lvl4pPr>
            <a:lvl5pPr marL="2057400" indent="-228600" algn="l" eaLnBrk="0" hangingPunct="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spcBef>
                <a:spcPct val="0"/>
              </a:spcBef>
              <a:spcAft>
                <a:spcPts val="669"/>
              </a:spcAft>
              <a:buClr>
                <a:schemeClr val="tx2"/>
              </a:buClr>
              <a:buSzTx/>
              <a:defRPr/>
            </a:pPr>
            <a:r>
              <a:rPr lang="en-US" altLang="en-US" sz="1600" dirty="0">
                <a:solidFill>
                  <a:schemeClr val="tx1"/>
                </a:solidFill>
              </a:rPr>
              <a:t>After reflection, engage in an honest self-assessment of your </a:t>
            </a:r>
            <a:r>
              <a:rPr lang="en-US" sz="1600" dirty="0"/>
              <a:t>actions &amp; attitudes. Assess your performance on the job both related to working independently and engaging with others, </a:t>
            </a:r>
            <a:endParaRPr lang="en-US" altLang="en-US" sz="1600" dirty="0">
              <a:solidFill>
                <a:schemeClr val="tx1"/>
              </a:solidFill>
            </a:endParaRPr>
          </a:p>
        </p:txBody>
      </p:sp>
      <p:sp>
        <p:nvSpPr>
          <p:cNvPr id="28683" name="Text Placeholder 10"/>
          <p:cNvSpPr txBox="1">
            <a:spLocks/>
          </p:cNvSpPr>
          <p:nvPr/>
        </p:nvSpPr>
        <p:spPr bwMode="auto">
          <a:xfrm>
            <a:off x="305096" y="6596590"/>
            <a:ext cx="2061845" cy="1386523"/>
          </a:xfrm>
          <a:prstGeom prst="rect">
            <a:avLst/>
          </a:prstGeom>
          <a:solidFill>
            <a:schemeClr val="accent6"/>
          </a:solidFill>
          <a:ln>
            <a:noFill/>
          </a:ln>
        </p:spPr>
        <p:txBody>
          <a:bodyPr lIns="101882" tIns="101882" rIns="101882" bIns="101882" anchor="ctr" anchorCtr="1"/>
          <a:lstStyle>
            <a:defPPr>
              <a:defRPr lang="en-US"/>
            </a:defPPr>
            <a:lvl1pPr algn="ctr" defTabSz="1018824">
              <a:spcAft>
                <a:spcPts val="669"/>
              </a:spcAft>
              <a:buClr>
                <a:schemeClr val="tx2"/>
              </a:buClr>
              <a:defRPr sz="1800" b="1">
                <a:solidFill>
                  <a:schemeClr val="bg1"/>
                </a:solidFill>
                <a:latin typeface="Arial" charset="0"/>
                <a:ea typeface="ＭＳ Ｐゴシック" pitchFamily="34" charset="-128"/>
              </a:defRPr>
            </a:lvl1pPr>
            <a:lvl2pPr marL="742950" indent="-285750" defTabSz="1018824">
              <a:defRPr sz="2200">
                <a:solidFill>
                  <a:srgbClr val="646D72"/>
                </a:solidFill>
                <a:latin typeface="Arial" charset="0"/>
                <a:ea typeface="ＭＳ Ｐゴシック" pitchFamily="34" charset="-128"/>
              </a:defRPr>
            </a:lvl2pPr>
            <a:lvl3pPr marL="1143000" indent="-228600" defTabSz="1018824">
              <a:defRPr sz="2200">
                <a:solidFill>
                  <a:srgbClr val="646D72"/>
                </a:solidFill>
                <a:latin typeface="Arial" charset="0"/>
                <a:ea typeface="ＭＳ Ｐゴシック" pitchFamily="34" charset="-128"/>
              </a:defRPr>
            </a:lvl3pPr>
            <a:lvl4pPr marL="1600200" indent="-228600" defTabSz="1018824">
              <a:defRPr sz="2200">
                <a:solidFill>
                  <a:srgbClr val="646D72"/>
                </a:solidFill>
                <a:latin typeface="Arial" charset="0"/>
                <a:ea typeface="ＭＳ Ｐゴシック" pitchFamily="34" charset="-128"/>
              </a:defRPr>
            </a:lvl4pPr>
            <a:lvl5pPr marL="2057400" indent="-228600" defTabSz="1018824">
              <a:defRPr sz="2200">
                <a:solidFill>
                  <a:srgbClr val="646D72"/>
                </a:solidFill>
                <a:latin typeface="Arial" charset="0"/>
                <a:ea typeface="ＭＳ Ｐゴシック" pitchFamily="34" charset="-128"/>
              </a:defRPr>
            </a:lvl5pPr>
            <a:lvl6pPr marL="25146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6pPr>
            <a:lvl7pPr marL="29718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7pPr>
            <a:lvl8pPr marL="34290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8pPr>
            <a:lvl9pPr marL="38862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9pPr>
          </a:lstStyle>
          <a:p>
            <a:r>
              <a:rPr lang="en-US" altLang="en-US" b="0" dirty="0"/>
              <a:t>Counseling</a:t>
            </a:r>
          </a:p>
          <a:p>
            <a:r>
              <a:rPr lang="en-US" altLang="en-US" b="0" dirty="0"/>
              <a:t>Support</a:t>
            </a:r>
          </a:p>
        </p:txBody>
      </p:sp>
      <p:sp>
        <p:nvSpPr>
          <p:cNvPr id="27660" name="Text Placeholder 12"/>
          <p:cNvSpPr txBox="1">
            <a:spLocks/>
          </p:cNvSpPr>
          <p:nvPr/>
        </p:nvSpPr>
        <p:spPr bwMode="auto">
          <a:xfrm>
            <a:off x="2603182" y="6541549"/>
            <a:ext cx="4708842" cy="1450561"/>
          </a:xfrm>
          <a:prstGeom prst="rect">
            <a:avLst/>
          </a:prstGeom>
          <a:noFill/>
          <a:ln>
            <a:noFill/>
          </a:ln>
        </p:spPr>
        <p:txBody>
          <a:bodyPr lIns="101882" tIns="101882" rIns="101882" bIns="132447" anchor="t" anchorCtr="0"/>
          <a:lstStyle>
            <a:lvl1pPr algn="l" eaLnBrk="0" hangingPunct="0">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lgn="l" eaLnBrk="0" hangingPunct="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lgn="l" eaLnBrk="0" hangingPunct="0">
              <a:spcBef>
                <a:spcPct val="20000"/>
              </a:spcBef>
              <a:buClr>
                <a:srgbClr val="005293"/>
              </a:buClr>
              <a:defRPr>
                <a:solidFill>
                  <a:srgbClr val="535A5D"/>
                </a:solidFill>
                <a:latin typeface="Arial" charset="0"/>
                <a:ea typeface="ＭＳ Ｐゴシック" pitchFamily="34" charset="-128"/>
              </a:defRPr>
            </a:lvl3pPr>
            <a:lvl4pPr marL="1600200" indent="-228600" algn="l" eaLnBrk="0" hangingPunct="0">
              <a:spcBef>
                <a:spcPct val="20000"/>
              </a:spcBef>
              <a:buClr>
                <a:srgbClr val="005293"/>
              </a:buClr>
              <a:defRPr>
                <a:solidFill>
                  <a:srgbClr val="535A5D"/>
                </a:solidFill>
                <a:latin typeface="Arial" charset="0"/>
                <a:ea typeface="ＭＳ Ｐゴシック" pitchFamily="34" charset="-128"/>
              </a:defRPr>
            </a:lvl4pPr>
            <a:lvl5pPr marL="2057400" indent="-228600" algn="l" eaLnBrk="0" hangingPunct="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spcBef>
                <a:spcPct val="0"/>
              </a:spcBef>
              <a:spcAft>
                <a:spcPts val="669"/>
              </a:spcAft>
              <a:buClr>
                <a:schemeClr val="tx2"/>
              </a:buClr>
              <a:buSzTx/>
              <a:defRPr/>
            </a:pPr>
            <a:r>
              <a:rPr lang="en-US" sz="1600" dirty="0"/>
              <a:t>Reach out to your EAP to sort through personal issues that may be affecting your job performance. You may need to dive deeper to resolve old hurts and address unhealed areas of forgiveness for self and others. </a:t>
            </a:r>
          </a:p>
          <a:p>
            <a:pPr>
              <a:spcBef>
                <a:spcPct val="0"/>
              </a:spcBef>
              <a:spcAft>
                <a:spcPts val="669"/>
              </a:spcAft>
              <a:buClr>
                <a:schemeClr val="tx2"/>
              </a:buClr>
              <a:buSzTx/>
              <a:defRPr/>
            </a:pPr>
            <a:endParaRPr lang="en-US" altLang="en-US" sz="1600" dirty="0">
              <a:solidFill>
                <a:schemeClr val="tx1"/>
              </a:solidFill>
            </a:endParaRPr>
          </a:p>
        </p:txBody>
      </p:sp>
      <p:sp>
        <p:nvSpPr>
          <p:cNvPr id="5" name="Footer Placeholder 4"/>
          <p:cNvSpPr>
            <a:spLocks noGrp="1"/>
          </p:cNvSpPr>
          <p:nvPr>
            <p:ph type="ftr" sz="quarter" idx="3"/>
          </p:nvPr>
        </p:nvSpPr>
        <p:spPr/>
        <p:txBody>
          <a:bodyPr/>
          <a:lstStyle/>
          <a:p>
            <a:r>
              <a:rPr lang="en-US"/>
              <a:t>Do not reproduce, transmit or modify the content set forth herein in any form or by any means without written permission of UnitedHealthcare. © 2020 United HealthCare Services, Inc. All rights reserved.</a:t>
            </a:r>
            <a:endParaRPr lang="en-US" dirty="0"/>
          </a:p>
        </p:txBody>
      </p:sp>
      <p:sp>
        <p:nvSpPr>
          <p:cNvPr id="3" name="Title 2">
            <a:extLst>
              <a:ext uri="{FF2B5EF4-FFF2-40B4-BE49-F238E27FC236}">
                <a16:creationId xmlns:a16="http://schemas.microsoft.com/office/drawing/2014/main" id="{2EE47789-FE16-AF4E-AEB0-62791C7B6145}"/>
              </a:ext>
            </a:extLst>
          </p:cNvPr>
          <p:cNvSpPr>
            <a:spLocks noGrp="1"/>
          </p:cNvSpPr>
          <p:nvPr>
            <p:ph type="title"/>
          </p:nvPr>
        </p:nvSpPr>
        <p:spPr/>
        <p:txBody>
          <a:bodyPr/>
          <a:lstStyle/>
          <a:p>
            <a:r>
              <a:rPr lang="en-US" dirty="0"/>
              <a:t>Increasing Self-Awareness</a:t>
            </a:r>
          </a:p>
        </p:txBody>
      </p:sp>
    </p:spTree>
    <p:extLst>
      <p:ext uri="{BB962C8B-B14F-4D97-AF65-F5344CB8AC3E}">
        <p14:creationId xmlns:p14="http://schemas.microsoft.com/office/powerpoint/2010/main" val="28902681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Title 1"/>
          <p:cNvSpPr>
            <a:spLocks noGrp="1"/>
          </p:cNvSpPr>
          <p:nvPr>
            <p:ph type="title"/>
          </p:nvPr>
        </p:nvSpPr>
        <p:spPr>
          <a:xfrm>
            <a:off x="452870" y="1012380"/>
            <a:ext cx="4131829" cy="553998"/>
          </a:xfrm>
        </p:spPr>
        <p:txBody>
          <a:bodyPr/>
          <a:lstStyle/>
          <a:p>
            <a:pPr eaLnBrk="1" hangingPunct="1"/>
            <a:r>
              <a:rPr lang="en-US" altLang="en-US" dirty="0"/>
              <a:t>Increasing Self-Awareness:</a:t>
            </a:r>
            <a:br>
              <a:rPr lang="en-US" dirty="0">
                <a:solidFill>
                  <a:schemeClr val="tx1"/>
                </a:solidFill>
                <a:latin typeface="+mj-ea"/>
                <a:cs typeface="+mj-ea"/>
              </a:rPr>
            </a:br>
            <a:r>
              <a:rPr lang="en-US" altLang="en-US" dirty="0"/>
              <a:t>Coping With Stress In Healthy Ways</a:t>
            </a:r>
          </a:p>
        </p:txBody>
      </p:sp>
      <p:sp>
        <p:nvSpPr>
          <p:cNvPr id="25602" name="Text Placeholder 19"/>
          <p:cNvSpPr>
            <a:spLocks noGrp="1"/>
          </p:cNvSpPr>
          <p:nvPr>
            <p:ph type="body" sz="quarter" idx="4294967295"/>
          </p:nvPr>
        </p:nvSpPr>
        <p:spPr>
          <a:xfrm>
            <a:off x="452870" y="1952625"/>
            <a:ext cx="3383280" cy="2361759"/>
          </a:xfrm>
          <a:ln w="12700">
            <a:solidFill>
              <a:schemeClr val="bg2"/>
            </a:solidFill>
            <a:miter lim="800000"/>
            <a:headEnd/>
            <a:tailEnd/>
          </a:ln>
        </p:spPr>
        <p:txBody>
          <a:bodyPr lIns="101882" tIns="764118"/>
          <a:lstStyle/>
          <a:p>
            <a:pPr marL="285750" lvl="1" indent="-285750">
              <a:spcBef>
                <a:spcPct val="0"/>
              </a:spcBef>
              <a:spcAft>
                <a:spcPts val="669"/>
              </a:spcAft>
            </a:pPr>
            <a:r>
              <a:rPr lang="en-US" altLang="en-US" dirty="0">
                <a:solidFill>
                  <a:srgbClr val="646D72"/>
                </a:solidFill>
                <a:latin typeface="Arial" charset="0"/>
                <a:ea typeface="ＭＳ Ｐゴシック" pitchFamily="34" charset="-128"/>
                <a:cs typeface="Times New Roman" pitchFamily="18" charset="0"/>
              </a:rPr>
              <a:t> </a:t>
            </a:r>
          </a:p>
          <a:p>
            <a:pPr marL="285750" lvl="1" indent="-285750">
              <a:spcBef>
                <a:spcPct val="0"/>
              </a:spcBef>
              <a:spcAft>
                <a:spcPts val="669"/>
              </a:spcAft>
            </a:pPr>
            <a:r>
              <a:rPr lang="en-US" altLang="en-US" dirty="0">
                <a:solidFill>
                  <a:srgbClr val="646D72"/>
                </a:solidFill>
                <a:latin typeface="Arial" charset="0"/>
                <a:ea typeface="ＭＳ Ｐゴシック" pitchFamily="34" charset="-128"/>
                <a:cs typeface="Times New Roman" pitchFamily="18" charset="0"/>
              </a:rPr>
              <a:t>  </a:t>
            </a:r>
          </a:p>
          <a:p>
            <a:pPr marL="285750" lvl="1" indent="-285750">
              <a:spcBef>
                <a:spcPct val="0"/>
              </a:spcBef>
              <a:spcAft>
                <a:spcPts val="669"/>
              </a:spcAft>
            </a:pPr>
            <a:r>
              <a:rPr lang="en-US" altLang="en-US" dirty="0">
                <a:solidFill>
                  <a:srgbClr val="646D72"/>
                </a:solidFill>
                <a:latin typeface="Arial" charset="0"/>
                <a:ea typeface="ＭＳ Ｐゴシック" pitchFamily="34" charset="-128"/>
                <a:cs typeface="Times New Roman" pitchFamily="18" charset="0"/>
              </a:rPr>
              <a:t> </a:t>
            </a:r>
          </a:p>
          <a:p>
            <a:pPr marL="285750" lvl="1" indent="-285750">
              <a:spcBef>
                <a:spcPct val="0"/>
              </a:spcBef>
              <a:spcAft>
                <a:spcPts val="669"/>
              </a:spcAft>
            </a:pPr>
            <a:r>
              <a:rPr lang="en-US" altLang="en-US" dirty="0">
                <a:solidFill>
                  <a:srgbClr val="646D72"/>
                </a:solidFill>
                <a:latin typeface="Arial" charset="0"/>
                <a:ea typeface="ＭＳ Ｐゴシック" pitchFamily="34" charset="-128"/>
                <a:cs typeface="Times New Roman" pitchFamily="18" charset="0"/>
              </a:rPr>
              <a:t> </a:t>
            </a:r>
          </a:p>
          <a:p>
            <a:pPr marL="285750" lvl="1" indent="-285750">
              <a:spcBef>
                <a:spcPct val="0"/>
              </a:spcBef>
              <a:spcAft>
                <a:spcPts val="669"/>
              </a:spcAft>
            </a:pPr>
            <a:r>
              <a:rPr lang="en-US" altLang="en-US" dirty="0">
                <a:solidFill>
                  <a:srgbClr val="646D72"/>
                </a:solidFill>
                <a:latin typeface="Arial" charset="0"/>
                <a:ea typeface="ＭＳ Ｐゴシック" pitchFamily="34" charset="-128"/>
                <a:cs typeface="Times New Roman" pitchFamily="18" charset="0"/>
              </a:rPr>
              <a:t> </a:t>
            </a:r>
          </a:p>
        </p:txBody>
      </p:sp>
      <p:sp>
        <p:nvSpPr>
          <p:cNvPr id="25604" name="Text Placeholder 18"/>
          <p:cNvSpPr>
            <a:spLocks noGrp="1" noChangeArrowheads="1"/>
          </p:cNvSpPr>
          <p:nvPr>
            <p:ph type="body" sz="quarter" idx="4294967295"/>
          </p:nvPr>
        </p:nvSpPr>
        <p:spPr>
          <a:xfrm>
            <a:off x="452870" y="1949457"/>
            <a:ext cx="3383280" cy="646417"/>
          </a:xfrm>
          <a:solidFill>
            <a:schemeClr val="accent1"/>
          </a:solidFill>
          <a:ln>
            <a:solidFill>
              <a:schemeClr val="bg2"/>
            </a:solidFill>
          </a:ln>
        </p:spPr>
        <p:txBody>
          <a:bodyPr bIns="30565" anchor="ctr"/>
          <a:lstStyle/>
          <a:p>
            <a:pPr algn="ctr" eaLnBrk="1" hangingPunct="1"/>
            <a:r>
              <a:rPr lang="en-US" altLang="en-US" sz="2000" b="1" dirty="0">
                <a:solidFill>
                  <a:schemeClr val="bg1"/>
                </a:solidFill>
              </a:rPr>
              <a:t>Change your attitudes/beliefs</a:t>
            </a:r>
          </a:p>
        </p:txBody>
      </p:sp>
      <p:sp>
        <p:nvSpPr>
          <p:cNvPr id="25605" name="Text Placeholder 20"/>
          <p:cNvSpPr>
            <a:spLocks noGrp="1"/>
          </p:cNvSpPr>
          <p:nvPr>
            <p:ph type="body" sz="quarter" idx="4294967295"/>
          </p:nvPr>
        </p:nvSpPr>
        <p:spPr>
          <a:xfrm>
            <a:off x="3928745" y="1952625"/>
            <a:ext cx="3383280" cy="2361759"/>
          </a:xfrm>
          <a:ln w="12700">
            <a:solidFill>
              <a:schemeClr val="bg2"/>
            </a:solidFill>
            <a:miter lim="800000"/>
            <a:headEnd/>
            <a:tailEnd/>
          </a:ln>
        </p:spPr>
        <p:txBody>
          <a:bodyPr lIns="101882" tIns="764118"/>
          <a:lstStyle/>
          <a:p>
            <a:pPr marL="285750" lvl="1" indent="-285750">
              <a:spcBef>
                <a:spcPct val="0"/>
              </a:spcBef>
              <a:spcAft>
                <a:spcPts val="669"/>
              </a:spcAft>
            </a:pPr>
            <a:r>
              <a:rPr lang="en-US" altLang="en-US" dirty="0">
                <a:solidFill>
                  <a:srgbClr val="646D72"/>
                </a:solidFill>
                <a:latin typeface="Arial" charset="0"/>
                <a:ea typeface="ＭＳ Ｐゴシック" pitchFamily="34" charset="-128"/>
                <a:cs typeface="Times New Roman" pitchFamily="18" charset="0"/>
              </a:rPr>
              <a:t> </a:t>
            </a:r>
          </a:p>
          <a:p>
            <a:pPr marL="285750" lvl="1" indent="-285750">
              <a:spcBef>
                <a:spcPct val="0"/>
              </a:spcBef>
              <a:spcAft>
                <a:spcPts val="669"/>
              </a:spcAft>
            </a:pPr>
            <a:r>
              <a:rPr lang="en-US" altLang="en-US" dirty="0">
                <a:solidFill>
                  <a:srgbClr val="646D72"/>
                </a:solidFill>
                <a:latin typeface="Arial" charset="0"/>
                <a:ea typeface="ＭＳ Ｐゴシック" pitchFamily="34" charset="-128"/>
                <a:cs typeface="Times New Roman" pitchFamily="18" charset="0"/>
              </a:rPr>
              <a:t> </a:t>
            </a:r>
          </a:p>
          <a:p>
            <a:pPr marL="285750" lvl="1" indent="-285750">
              <a:spcBef>
                <a:spcPct val="0"/>
              </a:spcBef>
              <a:spcAft>
                <a:spcPts val="669"/>
              </a:spcAft>
            </a:pPr>
            <a:r>
              <a:rPr lang="en-US" altLang="en-US" dirty="0">
                <a:solidFill>
                  <a:srgbClr val="646D72"/>
                </a:solidFill>
                <a:latin typeface="Arial" charset="0"/>
                <a:ea typeface="ＭＳ Ｐゴシック" pitchFamily="34" charset="-128"/>
                <a:cs typeface="Times New Roman" pitchFamily="18" charset="0"/>
              </a:rPr>
              <a:t> </a:t>
            </a:r>
          </a:p>
          <a:p>
            <a:pPr marL="285750" lvl="1" indent="-285750">
              <a:spcBef>
                <a:spcPct val="0"/>
              </a:spcBef>
              <a:spcAft>
                <a:spcPts val="669"/>
              </a:spcAft>
            </a:pPr>
            <a:r>
              <a:rPr lang="en-US" altLang="en-US" dirty="0">
                <a:solidFill>
                  <a:srgbClr val="646D72"/>
                </a:solidFill>
                <a:latin typeface="Arial" charset="0"/>
                <a:ea typeface="ＭＳ Ｐゴシック" pitchFamily="34" charset="-128"/>
                <a:cs typeface="Times New Roman" pitchFamily="18" charset="0"/>
              </a:rPr>
              <a:t> </a:t>
            </a:r>
          </a:p>
          <a:p>
            <a:pPr marL="285750" lvl="1" indent="-285750">
              <a:spcBef>
                <a:spcPct val="0"/>
              </a:spcBef>
              <a:spcAft>
                <a:spcPts val="669"/>
              </a:spcAft>
            </a:pPr>
            <a:r>
              <a:rPr lang="en-US" altLang="en-US" dirty="0">
                <a:solidFill>
                  <a:srgbClr val="646D72"/>
                </a:solidFill>
                <a:latin typeface="Arial" charset="0"/>
                <a:ea typeface="ＭＳ Ｐゴシック" pitchFamily="34" charset="-128"/>
                <a:cs typeface="Times New Roman" pitchFamily="18" charset="0"/>
              </a:rPr>
              <a:t> </a:t>
            </a:r>
          </a:p>
        </p:txBody>
      </p:sp>
      <p:sp>
        <p:nvSpPr>
          <p:cNvPr id="25606" name="Text Placeholder 21"/>
          <p:cNvSpPr>
            <a:spLocks noGrp="1" noChangeArrowheads="1"/>
          </p:cNvSpPr>
          <p:nvPr>
            <p:ph type="body" sz="quarter" idx="4294967295"/>
          </p:nvPr>
        </p:nvSpPr>
        <p:spPr>
          <a:xfrm>
            <a:off x="3928745" y="1952625"/>
            <a:ext cx="3383280" cy="640080"/>
          </a:xfrm>
          <a:solidFill>
            <a:schemeClr val="accent2"/>
          </a:solidFill>
          <a:ln>
            <a:solidFill>
              <a:schemeClr val="bg2"/>
            </a:solidFill>
          </a:ln>
        </p:spPr>
        <p:txBody>
          <a:bodyPr bIns="30565" anchor="ctr"/>
          <a:lstStyle/>
          <a:p>
            <a:pPr algn="ctr" eaLnBrk="1" hangingPunct="1"/>
            <a:r>
              <a:rPr lang="en-US" altLang="en-US" sz="2000" b="1" dirty="0">
                <a:solidFill>
                  <a:schemeClr val="bg1"/>
                </a:solidFill>
              </a:rPr>
              <a:t>Create a healthy environment</a:t>
            </a:r>
          </a:p>
        </p:txBody>
      </p:sp>
      <p:sp>
        <p:nvSpPr>
          <p:cNvPr id="25607" name="Text Placeholder 22"/>
          <p:cNvSpPr>
            <a:spLocks noGrp="1"/>
          </p:cNvSpPr>
          <p:nvPr>
            <p:ph type="body" sz="quarter" idx="4294967295"/>
          </p:nvPr>
        </p:nvSpPr>
        <p:spPr>
          <a:xfrm>
            <a:off x="452870" y="5029200"/>
            <a:ext cx="3383280" cy="2361759"/>
          </a:xfrm>
          <a:ln w="12700">
            <a:solidFill>
              <a:schemeClr val="bg2"/>
            </a:solidFill>
            <a:miter lim="800000"/>
            <a:headEnd/>
            <a:tailEnd/>
          </a:ln>
        </p:spPr>
        <p:txBody>
          <a:bodyPr lIns="101882" tIns="764118"/>
          <a:lstStyle/>
          <a:p>
            <a:pPr marL="285750" lvl="1" indent="-285750">
              <a:spcBef>
                <a:spcPct val="0"/>
              </a:spcBef>
              <a:spcAft>
                <a:spcPts val="669"/>
              </a:spcAft>
            </a:pPr>
            <a:r>
              <a:rPr lang="en-US" altLang="en-US" dirty="0">
                <a:solidFill>
                  <a:srgbClr val="646D72"/>
                </a:solidFill>
                <a:latin typeface="Arial" charset="0"/>
                <a:ea typeface="ＭＳ Ｐゴシック" pitchFamily="34" charset="-128"/>
                <a:cs typeface="Times New Roman" pitchFamily="18" charset="0"/>
              </a:rPr>
              <a:t> </a:t>
            </a:r>
          </a:p>
          <a:p>
            <a:pPr marL="285750" lvl="1" indent="-285750">
              <a:spcBef>
                <a:spcPct val="0"/>
              </a:spcBef>
              <a:spcAft>
                <a:spcPts val="669"/>
              </a:spcAft>
            </a:pPr>
            <a:r>
              <a:rPr lang="en-US" altLang="en-US" dirty="0">
                <a:solidFill>
                  <a:srgbClr val="646D72"/>
                </a:solidFill>
                <a:latin typeface="Arial" charset="0"/>
                <a:ea typeface="ＭＳ Ｐゴシック" pitchFamily="34" charset="-128"/>
                <a:cs typeface="Times New Roman" pitchFamily="18" charset="0"/>
              </a:rPr>
              <a:t> </a:t>
            </a:r>
          </a:p>
          <a:p>
            <a:pPr marL="285750" lvl="1" indent="-285750">
              <a:spcBef>
                <a:spcPct val="0"/>
              </a:spcBef>
              <a:spcAft>
                <a:spcPts val="669"/>
              </a:spcAft>
            </a:pPr>
            <a:r>
              <a:rPr lang="en-US" altLang="en-US" dirty="0">
                <a:solidFill>
                  <a:srgbClr val="646D72"/>
                </a:solidFill>
                <a:latin typeface="Arial" charset="0"/>
                <a:ea typeface="ＭＳ Ｐゴシック" pitchFamily="34" charset="-128"/>
                <a:cs typeface="Times New Roman" pitchFamily="18" charset="0"/>
              </a:rPr>
              <a:t> </a:t>
            </a:r>
          </a:p>
          <a:p>
            <a:pPr marL="285750" lvl="1" indent="-285750">
              <a:spcBef>
                <a:spcPct val="0"/>
              </a:spcBef>
              <a:spcAft>
                <a:spcPts val="669"/>
              </a:spcAft>
            </a:pPr>
            <a:r>
              <a:rPr lang="en-US" altLang="en-US" dirty="0">
                <a:solidFill>
                  <a:srgbClr val="646D72"/>
                </a:solidFill>
                <a:latin typeface="Arial" charset="0"/>
                <a:ea typeface="ＭＳ Ｐゴシック" pitchFamily="34" charset="-128"/>
                <a:cs typeface="Times New Roman" pitchFamily="18" charset="0"/>
              </a:rPr>
              <a:t> </a:t>
            </a:r>
          </a:p>
          <a:p>
            <a:pPr marL="285750" lvl="1" indent="-285750">
              <a:spcBef>
                <a:spcPct val="0"/>
              </a:spcBef>
              <a:spcAft>
                <a:spcPts val="669"/>
              </a:spcAft>
            </a:pPr>
            <a:r>
              <a:rPr lang="en-US" altLang="en-US" dirty="0">
                <a:solidFill>
                  <a:srgbClr val="646D72"/>
                </a:solidFill>
                <a:latin typeface="Arial" charset="0"/>
                <a:ea typeface="ＭＳ Ｐゴシック" pitchFamily="34" charset="-128"/>
                <a:cs typeface="Times New Roman" pitchFamily="18" charset="0"/>
              </a:rPr>
              <a:t> </a:t>
            </a:r>
          </a:p>
        </p:txBody>
      </p:sp>
      <p:sp>
        <p:nvSpPr>
          <p:cNvPr id="25608" name="Text Placeholder 23"/>
          <p:cNvSpPr>
            <a:spLocks noGrp="1" noChangeArrowheads="1"/>
          </p:cNvSpPr>
          <p:nvPr>
            <p:ph type="body" sz="quarter" idx="4294967295"/>
          </p:nvPr>
        </p:nvSpPr>
        <p:spPr>
          <a:xfrm>
            <a:off x="452870" y="5026032"/>
            <a:ext cx="3383280" cy="646417"/>
          </a:xfrm>
          <a:solidFill>
            <a:schemeClr val="accent5"/>
          </a:solidFill>
          <a:ln>
            <a:solidFill>
              <a:schemeClr val="bg2"/>
            </a:solidFill>
          </a:ln>
        </p:spPr>
        <p:txBody>
          <a:bodyPr bIns="30565" anchor="ctr"/>
          <a:lstStyle/>
          <a:p>
            <a:pPr algn="ctr" eaLnBrk="1" hangingPunct="1"/>
            <a:r>
              <a:rPr lang="en-US" altLang="en-US" sz="2000" b="1" dirty="0">
                <a:solidFill>
                  <a:schemeClr val="bg1"/>
                </a:solidFill>
              </a:rPr>
              <a:t>Take time for self-care activities</a:t>
            </a:r>
          </a:p>
        </p:txBody>
      </p:sp>
      <p:sp>
        <p:nvSpPr>
          <p:cNvPr id="25609" name="Text Placeholder 24"/>
          <p:cNvSpPr>
            <a:spLocks noGrp="1"/>
          </p:cNvSpPr>
          <p:nvPr>
            <p:ph type="body" sz="quarter" idx="4294967295"/>
          </p:nvPr>
        </p:nvSpPr>
        <p:spPr>
          <a:xfrm>
            <a:off x="3928745" y="5029200"/>
            <a:ext cx="3383280" cy="2361759"/>
          </a:xfrm>
          <a:ln w="12700">
            <a:solidFill>
              <a:schemeClr val="bg2"/>
            </a:solidFill>
            <a:miter lim="800000"/>
            <a:headEnd/>
            <a:tailEnd/>
          </a:ln>
        </p:spPr>
        <p:txBody>
          <a:bodyPr lIns="101882" tIns="764118"/>
          <a:lstStyle/>
          <a:p>
            <a:pPr marL="285750" lvl="1" indent="-285750">
              <a:spcBef>
                <a:spcPct val="0"/>
              </a:spcBef>
              <a:spcAft>
                <a:spcPts val="669"/>
              </a:spcAft>
            </a:pPr>
            <a:r>
              <a:rPr lang="en-US" altLang="en-US" dirty="0">
                <a:solidFill>
                  <a:srgbClr val="646D72"/>
                </a:solidFill>
                <a:latin typeface="Arial" charset="0"/>
                <a:ea typeface="ＭＳ Ｐゴシック" pitchFamily="34" charset="-128"/>
                <a:cs typeface="Times New Roman" pitchFamily="18" charset="0"/>
              </a:rPr>
              <a:t> </a:t>
            </a:r>
          </a:p>
          <a:p>
            <a:pPr marL="285750" lvl="1" indent="-285750">
              <a:spcBef>
                <a:spcPct val="0"/>
              </a:spcBef>
              <a:spcAft>
                <a:spcPts val="669"/>
              </a:spcAft>
            </a:pPr>
            <a:r>
              <a:rPr lang="en-US" altLang="en-US" dirty="0">
                <a:solidFill>
                  <a:srgbClr val="646D72"/>
                </a:solidFill>
                <a:latin typeface="Arial" charset="0"/>
                <a:ea typeface="ＭＳ Ｐゴシック" pitchFamily="34" charset="-128"/>
                <a:cs typeface="Times New Roman" pitchFamily="18" charset="0"/>
              </a:rPr>
              <a:t> </a:t>
            </a:r>
          </a:p>
          <a:p>
            <a:pPr marL="285750" lvl="1" indent="-285750">
              <a:spcBef>
                <a:spcPct val="0"/>
              </a:spcBef>
              <a:spcAft>
                <a:spcPts val="669"/>
              </a:spcAft>
            </a:pPr>
            <a:r>
              <a:rPr lang="en-US" altLang="en-US" dirty="0">
                <a:solidFill>
                  <a:srgbClr val="646D72"/>
                </a:solidFill>
                <a:latin typeface="Arial" charset="0"/>
                <a:ea typeface="ＭＳ Ｐゴシック" pitchFamily="34" charset="-128"/>
                <a:cs typeface="Times New Roman" pitchFamily="18" charset="0"/>
              </a:rPr>
              <a:t> </a:t>
            </a:r>
          </a:p>
          <a:p>
            <a:pPr marL="285750" lvl="1" indent="-285750">
              <a:spcBef>
                <a:spcPct val="0"/>
              </a:spcBef>
              <a:spcAft>
                <a:spcPts val="669"/>
              </a:spcAft>
            </a:pPr>
            <a:r>
              <a:rPr lang="en-US" altLang="en-US" dirty="0">
                <a:solidFill>
                  <a:srgbClr val="646D72"/>
                </a:solidFill>
                <a:latin typeface="Arial" charset="0"/>
                <a:ea typeface="ＭＳ Ｐゴシック" pitchFamily="34" charset="-128"/>
                <a:cs typeface="Times New Roman" pitchFamily="18" charset="0"/>
              </a:rPr>
              <a:t>  </a:t>
            </a:r>
          </a:p>
          <a:p>
            <a:pPr marL="285750" lvl="1" indent="-285750">
              <a:spcBef>
                <a:spcPct val="0"/>
              </a:spcBef>
              <a:spcAft>
                <a:spcPts val="669"/>
              </a:spcAft>
            </a:pPr>
            <a:r>
              <a:rPr lang="en-US" altLang="en-US" dirty="0">
                <a:solidFill>
                  <a:srgbClr val="646D72"/>
                </a:solidFill>
                <a:latin typeface="Arial" charset="0"/>
                <a:ea typeface="ＭＳ Ｐゴシック" pitchFamily="34" charset="-128"/>
                <a:cs typeface="Times New Roman" pitchFamily="18" charset="0"/>
              </a:rPr>
              <a:t> </a:t>
            </a:r>
          </a:p>
        </p:txBody>
      </p:sp>
      <p:sp>
        <p:nvSpPr>
          <p:cNvPr id="25610" name="Text Placeholder 25"/>
          <p:cNvSpPr>
            <a:spLocks noGrp="1" noChangeArrowheads="1"/>
          </p:cNvSpPr>
          <p:nvPr>
            <p:ph type="body" sz="quarter" idx="4294967295"/>
          </p:nvPr>
        </p:nvSpPr>
        <p:spPr>
          <a:xfrm>
            <a:off x="3928745" y="5026032"/>
            <a:ext cx="3383280" cy="646417"/>
          </a:xfrm>
          <a:solidFill>
            <a:schemeClr val="accent6"/>
          </a:solidFill>
          <a:ln>
            <a:solidFill>
              <a:schemeClr val="bg2"/>
            </a:solidFill>
          </a:ln>
        </p:spPr>
        <p:txBody>
          <a:bodyPr bIns="30565" anchor="ctr"/>
          <a:lstStyle/>
          <a:p>
            <a:pPr algn="ctr" eaLnBrk="1" hangingPunct="1"/>
            <a:r>
              <a:rPr lang="en-US" altLang="en-US" sz="2000" b="1" dirty="0">
                <a:solidFill>
                  <a:schemeClr val="bg1"/>
                </a:solidFill>
              </a:rPr>
              <a:t>Enlist your support system to help you manage</a:t>
            </a:r>
          </a:p>
        </p:txBody>
      </p:sp>
      <p:sp>
        <p:nvSpPr>
          <p:cNvPr id="2" name="Footer Placeholder 1"/>
          <p:cNvSpPr>
            <a:spLocks noGrp="1"/>
          </p:cNvSpPr>
          <p:nvPr>
            <p:ph type="ftr" sz="quarter" idx="3"/>
          </p:nvPr>
        </p:nvSpPr>
        <p:spPr/>
        <p:txBody>
          <a:bodyPr/>
          <a:lstStyle/>
          <a:p>
            <a:r>
              <a:rPr lang="en-US"/>
              <a:t>Do not reproduce, transmit or modify the content set forth herein in any form or by any means without written permission of UnitedHealthcare. © 2020 United HealthCare Services, Inc. All rights reserved.</a:t>
            </a:r>
            <a:endParaRPr lang="en-US" dirty="0"/>
          </a:p>
        </p:txBody>
      </p:sp>
    </p:spTree>
    <p:extLst>
      <p:ext uri="{BB962C8B-B14F-4D97-AF65-F5344CB8AC3E}">
        <p14:creationId xmlns:p14="http://schemas.microsoft.com/office/powerpoint/2010/main" val="359419060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p:cNvSpPr>
          <p:nvPr>
            <p:ph type="title"/>
          </p:nvPr>
        </p:nvSpPr>
        <p:spPr>
          <a:xfrm>
            <a:off x="460374" y="1012380"/>
            <a:ext cx="4543426" cy="553998"/>
          </a:xfrm>
        </p:spPr>
        <p:txBody>
          <a:bodyPr/>
          <a:lstStyle/>
          <a:p>
            <a:r>
              <a:rPr lang="en-US" altLang="en-US" dirty="0"/>
              <a:t>Self-Care To Optimize Your Feedback: Breathing Exercise</a:t>
            </a:r>
          </a:p>
        </p:txBody>
      </p:sp>
      <p:sp>
        <p:nvSpPr>
          <p:cNvPr id="37891" name="Rectangle 3"/>
          <p:cNvSpPr>
            <a:spLocks noGrp="1" noChangeArrowheads="1"/>
          </p:cNvSpPr>
          <p:nvPr>
            <p:ph type="body" idx="4294967295"/>
          </p:nvPr>
        </p:nvSpPr>
        <p:spPr>
          <a:xfrm>
            <a:off x="460376" y="1970088"/>
            <a:ext cx="6851650" cy="7209666"/>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spcBef>
                <a:spcPct val="0"/>
              </a:spcBef>
              <a:spcAft>
                <a:spcPts val="669"/>
              </a:spcAft>
              <a:buClr>
                <a:schemeClr val="tx2"/>
              </a:buClr>
            </a:pPr>
            <a:r>
              <a:rPr lang="en-US" altLang="en-US" b="1" dirty="0">
                <a:solidFill>
                  <a:srgbClr val="646D72"/>
                </a:solidFill>
                <a:latin typeface="Arial" charset="0"/>
                <a:ea typeface="ＭＳ Ｐゴシック" pitchFamily="34" charset="-128"/>
                <a:cs typeface="Times New Roman" pitchFamily="18" charset="0"/>
              </a:rPr>
              <a:t>Try the following exercise:</a:t>
            </a:r>
          </a:p>
          <a:p>
            <a:pPr>
              <a:spcBef>
                <a:spcPct val="0"/>
              </a:spcBef>
              <a:spcAft>
                <a:spcPts val="669"/>
              </a:spcAft>
              <a:buClr>
                <a:schemeClr val="tx2"/>
              </a:buClr>
            </a:pPr>
            <a:endParaRPr lang="en-US" altLang="en-US" dirty="0">
              <a:solidFill>
                <a:srgbClr val="646D72"/>
              </a:solidFill>
              <a:latin typeface="Arial" charset="0"/>
              <a:ea typeface="ＭＳ Ｐゴシック" pitchFamily="34" charset="-128"/>
              <a:cs typeface="Times New Roman" pitchFamily="18" charset="0"/>
            </a:endParaRPr>
          </a:p>
          <a:p>
            <a:pPr>
              <a:spcBef>
                <a:spcPct val="0"/>
              </a:spcBef>
              <a:spcAft>
                <a:spcPts val="669"/>
              </a:spcAft>
              <a:buClr>
                <a:schemeClr val="tx2"/>
              </a:buClr>
            </a:pPr>
            <a:r>
              <a:rPr lang="en-US" altLang="en-US" dirty="0">
                <a:solidFill>
                  <a:srgbClr val="646D72"/>
                </a:solidFill>
                <a:latin typeface="Arial" charset="0"/>
                <a:ea typeface="ＭＳ Ｐゴシック" pitchFamily="34" charset="-128"/>
                <a:cs typeface="Times New Roman" pitchFamily="18" charset="0"/>
              </a:rPr>
              <a:t>Assume a relaxed position. Sit comfortably with both feet on the floor, eyes closed lightly, hands at your side with palms up. Allow your knees to fall apart as you slowly begin to relax.  </a:t>
            </a:r>
          </a:p>
          <a:p>
            <a:pPr>
              <a:spcBef>
                <a:spcPct val="0"/>
              </a:spcBef>
              <a:spcAft>
                <a:spcPts val="669"/>
              </a:spcAft>
              <a:buClr>
                <a:schemeClr val="tx2"/>
              </a:buClr>
            </a:pPr>
            <a:endParaRPr lang="en-US" altLang="en-US" dirty="0">
              <a:solidFill>
                <a:srgbClr val="646D72"/>
              </a:solidFill>
              <a:latin typeface="Arial" charset="0"/>
              <a:ea typeface="ＭＳ Ｐゴシック" pitchFamily="34" charset="-128"/>
              <a:cs typeface="Times New Roman" pitchFamily="18" charset="0"/>
            </a:endParaRPr>
          </a:p>
          <a:p>
            <a:pPr>
              <a:spcBef>
                <a:spcPct val="0"/>
              </a:spcBef>
              <a:spcAft>
                <a:spcPts val="669"/>
              </a:spcAft>
              <a:buClr>
                <a:schemeClr val="tx2"/>
              </a:buClr>
            </a:pPr>
            <a:r>
              <a:rPr lang="en-US" altLang="en-US" dirty="0">
                <a:solidFill>
                  <a:srgbClr val="646D72"/>
                </a:solidFill>
                <a:latin typeface="Arial" charset="0"/>
                <a:ea typeface="ＭＳ Ｐゴシック" pitchFamily="34" charset="-128"/>
                <a:cs typeface="Times New Roman" pitchFamily="18" charset="0"/>
              </a:rPr>
              <a:t>Take a deep breath — hold for a moment, then slowly release as you begin to relax. Take another deep breath, hold and again slowly release. Allow your breath to become calm and quiet.</a:t>
            </a:r>
          </a:p>
          <a:p>
            <a:pPr>
              <a:spcBef>
                <a:spcPct val="0"/>
              </a:spcBef>
              <a:spcAft>
                <a:spcPts val="669"/>
              </a:spcAft>
              <a:buClr>
                <a:schemeClr val="tx2"/>
              </a:buClr>
            </a:pPr>
            <a:endParaRPr lang="en-US" altLang="en-US" dirty="0">
              <a:solidFill>
                <a:srgbClr val="646D72"/>
              </a:solidFill>
              <a:latin typeface="Arial" charset="0"/>
              <a:ea typeface="ＭＳ Ｐゴシック" pitchFamily="34" charset="-128"/>
              <a:cs typeface="Times New Roman" pitchFamily="18" charset="0"/>
            </a:endParaRPr>
          </a:p>
          <a:p>
            <a:pPr>
              <a:spcBef>
                <a:spcPct val="0"/>
              </a:spcBef>
              <a:spcAft>
                <a:spcPts val="669"/>
              </a:spcAft>
              <a:buClr>
                <a:schemeClr val="tx2"/>
              </a:buClr>
            </a:pPr>
            <a:r>
              <a:rPr lang="en-US" altLang="en-US" dirty="0">
                <a:solidFill>
                  <a:srgbClr val="646D72"/>
                </a:solidFill>
                <a:latin typeface="Arial" charset="0"/>
                <a:ea typeface="ＭＳ Ｐゴシック" pitchFamily="34" charset="-128"/>
                <a:cs typeface="Times New Roman" pitchFamily="18" charset="0"/>
              </a:rPr>
              <a:t>Notice all the muscles helping you to breathe. Let your body relax and just focus on your breathing. Become aware of your legs, heavy and relaxed. Feel the heaviness move up your body. Feel your arms becoming heavy and relaxed, feel the muscles in your neck relax. Let go, feel your whole body relax. Experience this calm. Notice this place. Remember it so you can return to this place again if you wish, with an alert mind and a calm body.</a:t>
            </a:r>
          </a:p>
          <a:p>
            <a:pPr>
              <a:spcBef>
                <a:spcPct val="0"/>
              </a:spcBef>
              <a:spcAft>
                <a:spcPts val="669"/>
              </a:spcAft>
              <a:buClr>
                <a:schemeClr val="tx2"/>
              </a:buClr>
            </a:pPr>
            <a:endParaRPr lang="en-US" altLang="en-US" dirty="0">
              <a:solidFill>
                <a:srgbClr val="646D72"/>
              </a:solidFill>
              <a:latin typeface="Arial" charset="0"/>
              <a:ea typeface="ＭＳ Ｐゴシック" pitchFamily="34" charset="-128"/>
              <a:cs typeface="Times New Roman" pitchFamily="18" charset="0"/>
            </a:endParaRPr>
          </a:p>
          <a:p>
            <a:pPr>
              <a:spcBef>
                <a:spcPct val="0"/>
              </a:spcBef>
              <a:spcAft>
                <a:spcPts val="669"/>
              </a:spcAft>
              <a:buClr>
                <a:schemeClr val="tx2"/>
              </a:buClr>
            </a:pPr>
            <a:r>
              <a:rPr lang="en-US" altLang="en-US" dirty="0">
                <a:solidFill>
                  <a:srgbClr val="646D72"/>
                </a:solidFill>
                <a:latin typeface="Arial" charset="0"/>
                <a:ea typeface="ＭＳ Ｐゴシック" pitchFamily="34" charset="-128"/>
                <a:cs typeface="Times New Roman" pitchFamily="18" charset="0"/>
              </a:rPr>
              <a:t>Now, as we prepare to return, let your breath become deeper, feel your chest expand as you take deep full breaths. Imagine that with each breath you’re bringing fresh, positive energy into your body and with each exhale you’re releasing old, tired feelings. Breathe deeply, hold, exhale. Take another deep breath, hold it and exhale. Feel positive, nourished, more in control. Take another deep breath. Allow your fingers to move and stretch. Take another deep breath and allow your eyes to come open. Feel your mind — rested, alert and energized. When you’re ready, we’ll move on.</a:t>
            </a:r>
          </a:p>
          <a:p>
            <a:pPr>
              <a:spcBef>
                <a:spcPct val="0"/>
              </a:spcBef>
              <a:spcAft>
                <a:spcPts val="669"/>
              </a:spcAft>
              <a:buClr>
                <a:schemeClr val="tx2"/>
              </a:buClr>
            </a:pPr>
            <a:endParaRPr lang="en-US" altLang="en-US" dirty="0">
              <a:solidFill>
                <a:srgbClr val="646D72"/>
              </a:solidFill>
              <a:latin typeface="Arial" charset="0"/>
              <a:ea typeface="ＭＳ Ｐゴシック" pitchFamily="34" charset="-128"/>
              <a:cs typeface="Times New Roman" pitchFamily="18" charset="0"/>
            </a:endParaRPr>
          </a:p>
        </p:txBody>
      </p:sp>
      <p:sp>
        <p:nvSpPr>
          <p:cNvPr id="2" name="Footer Placeholder 1"/>
          <p:cNvSpPr>
            <a:spLocks noGrp="1"/>
          </p:cNvSpPr>
          <p:nvPr>
            <p:ph type="ftr" sz="quarter" idx="3"/>
          </p:nvPr>
        </p:nvSpPr>
        <p:spPr/>
        <p:txBody>
          <a:bodyPr/>
          <a:lstStyle/>
          <a:p>
            <a:r>
              <a:rPr lang="en-US"/>
              <a:t>Do not reproduce, transmit or modify the content set forth herein in any form or by any means without written permission of UnitedHealthcare. © 2020 United HealthCare Services, Inc. All rights reserved.</a:t>
            </a:r>
            <a:endParaRPr lang="en-US" dirty="0"/>
          </a:p>
        </p:txBody>
      </p:sp>
    </p:spTree>
    <p:extLst>
      <p:ext uri="{BB962C8B-B14F-4D97-AF65-F5344CB8AC3E}">
        <p14:creationId xmlns:p14="http://schemas.microsoft.com/office/powerpoint/2010/main" val="153685145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p:cNvSpPr>
          <p:nvPr>
            <p:ph type="title"/>
          </p:nvPr>
        </p:nvSpPr>
        <p:spPr>
          <a:xfrm>
            <a:off x="460376" y="1012380"/>
            <a:ext cx="4518024" cy="553998"/>
          </a:xfrm>
        </p:spPr>
        <p:txBody>
          <a:bodyPr/>
          <a:lstStyle/>
          <a:p>
            <a:r>
              <a:rPr lang="en-US" altLang="en-US" dirty="0"/>
              <a:t>Self-Care To Optimize Your Feedback: Progressive Relaxation </a:t>
            </a:r>
          </a:p>
        </p:txBody>
      </p:sp>
      <p:sp>
        <p:nvSpPr>
          <p:cNvPr id="39939" name="Rectangle 3"/>
          <p:cNvSpPr>
            <a:spLocks noGrp="1" noChangeArrowheads="1"/>
          </p:cNvSpPr>
          <p:nvPr>
            <p:ph type="body" idx="4294967295"/>
          </p:nvPr>
        </p:nvSpPr>
        <p:spPr>
          <a:xfrm>
            <a:off x="460376" y="1970088"/>
            <a:ext cx="6851650" cy="6124754"/>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spcBef>
                <a:spcPct val="0"/>
              </a:spcBef>
              <a:spcAft>
                <a:spcPts val="669"/>
              </a:spcAft>
              <a:buClr>
                <a:schemeClr val="tx2"/>
              </a:buClr>
            </a:pPr>
            <a:r>
              <a:rPr lang="en-US" altLang="en-US" sz="1800" dirty="0">
                <a:solidFill>
                  <a:srgbClr val="646D72"/>
                </a:solidFill>
                <a:latin typeface="Arial" charset="0"/>
                <a:ea typeface="ＭＳ Ｐゴシック" pitchFamily="34" charset="-128"/>
                <a:cs typeface="Times New Roman" pitchFamily="18" charset="0"/>
              </a:rPr>
              <a:t>When you experience mental stress, your muscles tense. This tension escalates your stress reaction. Alternate between tensing and relaxing your muscles to break the cycle and build your relaxation response. </a:t>
            </a:r>
          </a:p>
          <a:p>
            <a:pPr>
              <a:spcBef>
                <a:spcPct val="0"/>
              </a:spcBef>
              <a:spcAft>
                <a:spcPts val="669"/>
              </a:spcAft>
              <a:buClr>
                <a:schemeClr val="tx2"/>
              </a:buClr>
            </a:pPr>
            <a:endParaRPr lang="en-US" altLang="en-US" dirty="0">
              <a:solidFill>
                <a:srgbClr val="646D72"/>
              </a:solidFill>
              <a:latin typeface="Arial" charset="0"/>
              <a:ea typeface="ＭＳ Ｐゴシック" pitchFamily="34" charset="-128"/>
              <a:cs typeface="Times New Roman" pitchFamily="18" charset="0"/>
            </a:endParaRPr>
          </a:p>
          <a:p>
            <a:pPr marL="285750" lvl="1" indent="-285750">
              <a:spcBef>
                <a:spcPct val="0"/>
              </a:spcBef>
              <a:spcAft>
                <a:spcPts val="669"/>
              </a:spcAft>
            </a:pPr>
            <a:r>
              <a:rPr lang="en-US" altLang="en-US" dirty="0">
                <a:solidFill>
                  <a:srgbClr val="646D72"/>
                </a:solidFill>
                <a:latin typeface="Arial" charset="0"/>
                <a:ea typeface="ＭＳ Ｐゴシック" pitchFamily="34" charset="-128"/>
                <a:cs typeface="Times New Roman" pitchFamily="18" charset="0"/>
              </a:rPr>
              <a:t>Sit in a comfortable chair with your feet on the floor.</a:t>
            </a:r>
          </a:p>
          <a:p>
            <a:pPr marL="285750" lvl="1" indent="-285750">
              <a:spcBef>
                <a:spcPct val="0"/>
              </a:spcBef>
              <a:spcAft>
                <a:spcPts val="669"/>
              </a:spcAft>
            </a:pPr>
            <a:r>
              <a:rPr lang="en-US" altLang="en-US" dirty="0">
                <a:solidFill>
                  <a:srgbClr val="646D72"/>
                </a:solidFill>
                <a:latin typeface="Arial" charset="0"/>
                <a:ea typeface="ＭＳ Ｐゴシック" pitchFamily="34" charset="-128"/>
                <a:cs typeface="Times New Roman" pitchFamily="18" charset="0"/>
              </a:rPr>
              <a:t>Make a tight fist with your right hand; hold it for five seconds; experience the tension.</a:t>
            </a:r>
          </a:p>
          <a:p>
            <a:pPr marL="285750" lvl="1" indent="-285750">
              <a:spcBef>
                <a:spcPct val="0"/>
              </a:spcBef>
              <a:spcAft>
                <a:spcPts val="669"/>
              </a:spcAft>
            </a:pPr>
            <a:r>
              <a:rPr lang="en-US" altLang="en-US" dirty="0">
                <a:solidFill>
                  <a:srgbClr val="646D72"/>
                </a:solidFill>
                <a:latin typeface="Arial" charset="0"/>
                <a:ea typeface="ＭＳ Ｐゴシック" pitchFamily="34" charset="-128"/>
                <a:cs typeface="Times New Roman" pitchFamily="18" charset="0"/>
              </a:rPr>
              <a:t>Unclench; let the tension flow out, noting how it feels to relax.</a:t>
            </a:r>
          </a:p>
          <a:p>
            <a:pPr marL="285750" lvl="1" indent="-285750">
              <a:spcBef>
                <a:spcPct val="0"/>
              </a:spcBef>
              <a:spcAft>
                <a:spcPts val="669"/>
              </a:spcAft>
            </a:pPr>
            <a:r>
              <a:rPr lang="en-US" altLang="en-US" dirty="0">
                <a:solidFill>
                  <a:srgbClr val="646D72"/>
                </a:solidFill>
                <a:latin typeface="Arial" charset="0"/>
                <a:ea typeface="ＭＳ Ｐゴシック" pitchFamily="34" charset="-128"/>
                <a:cs typeface="Times New Roman" pitchFamily="18" charset="0"/>
              </a:rPr>
              <a:t>Do the same with your left hand, the muscles in your upper arms and shoulders.</a:t>
            </a:r>
          </a:p>
          <a:p>
            <a:pPr marL="285750" lvl="1" indent="-285750">
              <a:spcBef>
                <a:spcPct val="0"/>
              </a:spcBef>
              <a:spcAft>
                <a:spcPts val="669"/>
              </a:spcAft>
            </a:pPr>
            <a:r>
              <a:rPr lang="en-US" altLang="en-US" dirty="0">
                <a:solidFill>
                  <a:srgbClr val="646D72"/>
                </a:solidFill>
                <a:latin typeface="Arial" charset="0"/>
                <a:ea typeface="ＭＳ Ｐゴシック" pitchFamily="34" charset="-128"/>
                <a:cs typeface="Times New Roman" pitchFamily="18" charset="0"/>
              </a:rPr>
              <a:t>Tense your neck; hold; relax. Note how it feels to relax.</a:t>
            </a:r>
          </a:p>
          <a:p>
            <a:pPr marL="285750" lvl="1" indent="-285750">
              <a:spcBef>
                <a:spcPct val="0"/>
              </a:spcBef>
              <a:spcAft>
                <a:spcPts val="669"/>
              </a:spcAft>
            </a:pPr>
            <a:r>
              <a:rPr lang="en-US" altLang="en-US" dirty="0">
                <a:solidFill>
                  <a:srgbClr val="646D72"/>
                </a:solidFill>
                <a:latin typeface="Arial" charset="0"/>
                <a:ea typeface="ＭＳ Ｐゴシック" pitchFamily="34" charset="-128"/>
                <a:cs typeface="Times New Roman" pitchFamily="18" charset="0"/>
              </a:rPr>
              <a:t>Frown as hard as you can; relax.</a:t>
            </a:r>
          </a:p>
          <a:p>
            <a:pPr marL="285750" lvl="1" indent="-285750">
              <a:spcBef>
                <a:spcPct val="0"/>
              </a:spcBef>
              <a:spcAft>
                <a:spcPts val="669"/>
              </a:spcAft>
            </a:pPr>
            <a:r>
              <a:rPr lang="en-US" altLang="en-US" dirty="0">
                <a:solidFill>
                  <a:srgbClr val="646D72"/>
                </a:solidFill>
                <a:latin typeface="Arial" charset="0"/>
                <a:ea typeface="ＭＳ Ｐゴシック" pitchFamily="34" charset="-128"/>
                <a:cs typeface="Times New Roman" pitchFamily="18" charset="0"/>
              </a:rPr>
              <a:t>Smile as hard as you can; relax.</a:t>
            </a:r>
          </a:p>
          <a:p>
            <a:pPr marL="285750" lvl="1" indent="-285750">
              <a:spcBef>
                <a:spcPct val="0"/>
              </a:spcBef>
              <a:spcAft>
                <a:spcPts val="669"/>
              </a:spcAft>
            </a:pPr>
            <a:r>
              <a:rPr lang="en-US" altLang="en-US" dirty="0">
                <a:solidFill>
                  <a:srgbClr val="646D72"/>
                </a:solidFill>
                <a:latin typeface="Arial" charset="0"/>
                <a:ea typeface="ＭＳ Ｐゴシック" pitchFamily="34" charset="-128"/>
                <a:cs typeface="Times New Roman" pitchFamily="18" charset="0"/>
              </a:rPr>
              <a:t>Raise your toes, feel the tension; relax. Again, notice the tension drain away.</a:t>
            </a:r>
          </a:p>
          <a:p>
            <a:pPr marL="285750" lvl="1" indent="-285750">
              <a:spcBef>
                <a:spcPct val="0"/>
              </a:spcBef>
              <a:spcAft>
                <a:spcPts val="669"/>
              </a:spcAft>
            </a:pPr>
            <a:r>
              <a:rPr lang="en-US" altLang="en-US" dirty="0">
                <a:solidFill>
                  <a:srgbClr val="646D72"/>
                </a:solidFill>
                <a:latin typeface="Arial" charset="0"/>
                <a:ea typeface="ＭＳ Ｐゴシック" pitchFamily="34" charset="-128"/>
                <a:cs typeface="Times New Roman" pitchFamily="18" charset="0"/>
              </a:rPr>
              <a:t>Take a deep breath; feel the tension in your chest. Exhale; relax. Feel how calm you are.</a:t>
            </a:r>
          </a:p>
          <a:p>
            <a:pPr marL="285750" lvl="1" indent="-285750">
              <a:spcBef>
                <a:spcPct val="0"/>
              </a:spcBef>
              <a:spcAft>
                <a:spcPts val="669"/>
              </a:spcAft>
            </a:pPr>
            <a:r>
              <a:rPr lang="en-US" altLang="en-US" dirty="0">
                <a:solidFill>
                  <a:srgbClr val="646D72"/>
                </a:solidFill>
                <a:latin typeface="Arial" charset="0"/>
                <a:ea typeface="ＭＳ Ｐゴシック" pitchFamily="34" charset="-128"/>
                <a:cs typeface="Times New Roman" pitchFamily="18" charset="0"/>
              </a:rPr>
              <a:t>Daydream of a peaceful setting; enjoy it for a while.</a:t>
            </a:r>
          </a:p>
          <a:p>
            <a:pPr marL="285750" lvl="1" indent="-285750">
              <a:spcBef>
                <a:spcPct val="0"/>
              </a:spcBef>
              <a:spcAft>
                <a:spcPts val="669"/>
              </a:spcAft>
            </a:pPr>
            <a:r>
              <a:rPr lang="en-US" altLang="en-US" dirty="0">
                <a:solidFill>
                  <a:srgbClr val="646D72"/>
                </a:solidFill>
                <a:latin typeface="Arial" charset="0"/>
                <a:ea typeface="ＭＳ Ｐゴシック" pitchFamily="34" charset="-128"/>
                <a:cs typeface="Times New Roman" pitchFamily="18" charset="0"/>
              </a:rPr>
              <a:t>Count slowly to four; open your eyes. You should be alert and relaxed.</a:t>
            </a:r>
          </a:p>
        </p:txBody>
      </p:sp>
      <p:sp>
        <p:nvSpPr>
          <p:cNvPr id="2" name="Footer Placeholder 1"/>
          <p:cNvSpPr>
            <a:spLocks noGrp="1"/>
          </p:cNvSpPr>
          <p:nvPr>
            <p:ph type="ftr" sz="quarter" idx="3"/>
          </p:nvPr>
        </p:nvSpPr>
        <p:spPr/>
        <p:txBody>
          <a:bodyPr/>
          <a:lstStyle/>
          <a:p>
            <a:r>
              <a:rPr lang="en-US"/>
              <a:t>Do not reproduce, transmit or modify the content set forth herein in any form or by any means without written permission of UnitedHealthcare. © 2020 United HealthCare Services, Inc. All rights reserved.</a:t>
            </a:r>
            <a:endParaRPr lang="en-US" dirty="0"/>
          </a:p>
        </p:txBody>
      </p:sp>
    </p:spTree>
    <p:extLst>
      <p:ext uri="{BB962C8B-B14F-4D97-AF65-F5344CB8AC3E}">
        <p14:creationId xmlns:p14="http://schemas.microsoft.com/office/powerpoint/2010/main" val="354442039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Text Placeholder 8"/>
          <p:cNvSpPr txBox="1">
            <a:spLocks/>
          </p:cNvSpPr>
          <p:nvPr/>
        </p:nvSpPr>
        <p:spPr bwMode="auto">
          <a:xfrm>
            <a:off x="460375" y="1970088"/>
            <a:ext cx="6851650" cy="79526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marL="342900" indent="-342900">
              <a:spcBef>
                <a:spcPct val="20000"/>
              </a:spcBef>
              <a:buClr>
                <a:srgbClr val="005293"/>
              </a:buClr>
              <a:buSzPct val="115000"/>
              <a:defRPr sz="2000">
                <a:solidFill>
                  <a:srgbClr val="535A5D"/>
                </a:solidFill>
                <a:latin typeface="Arial" charset="0"/>
                <a:ea typeface="ＭＳ Ｐゴシック" pitchFamily="34" charset="-128"/>
              </a:defRPr>
            </a:lvl1pPr>
            <a:lvl2pPr marL="511175" indent="-228600">
              <a:spcBef>
                <a:spcPct val="20000"/>
              </a:spcBef>
              <a:buClr>
                <a:srgbClr val="005293"/>
              </a:buClr>
              <a:buFont typeface="Arial" charset="0"/>
              <a:defRPr>
                <a:solidFill>
                  <a:srgbClr val="535A5D"/>
                </a:solidFill>
                <a:latin typeface="Arial" charset="0"/>
                <a:ea typeface="ＭＳ Ｐゴシック" pitchFamily="34" charset="-128"/>
              </a:defRPr>
            </a:lvl2pPr>
            <a:lvl3pPr marL="776288" indent="-163513">
              <a:spcBef>
                <a:spcPct val="20000"/>
              </a:spcBef>
              <a:buClr>
                <a:srgbClr val="005293"/>
              </a:buClr>
              <a:defRPr>
                <a:solidFill>
                  <a:srgbClr val="535A5D"/>
                </a:solidFill>
                <a:latin typeface="Arial" charset="0"/>
                <a:ea typeface="ＭＳ Ｐゴシック" pitchFamily="34" charset="-128"/>
              </a:defRPr>
            </a:lvl3pPr>
            <a:lvl4pPr marL="1143000" indent="-228600">
              <a:spcBef>
                <a:spcPct val="20000"/>
              </a:spcBef>
              <a:buClr>
                <a:srgbClr val="005293"/>
              </a:buClr>
              <a:defRPr>
                <a:solidFill>
                  <a:srgbClr val="535A5D"/>
                </a:solidFill>
                <a:latin typeface="Arial" charset="0"/>
                <a:ea typeface="ＭＳ Ｐゴシック" pitchFamily="34" charset="-128"/>
              </a:defRPr>
            </a:lvl4pPr>
            <a:lvl5pPr marL="1416050" indent="-163513">
              <a:spcBef>
                <a:spcPct val="20000"/>
              </a:spcBef>
              <a:buClr>
                <a:srgbClr val="005293"/>
              </a:buClr>
              <a:buFont typeface="Arial" charset="0"/>
              <a:defRPr>
                <a:solidFill>
                  <a:srgbClr val="535A5D"/>
                </a:solidFill>
                <a:latin typeface="Arial" charset="0"/>
                <a:ea typeface="ＭＳ Ｐゴシック" pitchFamily="34" charset="-128"/>
              </a:defRPr>
            </a:lvl5pPr>
            <a:lvl6pPr marL="18732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3304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27876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2448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lnSpc>
                <a:spcPct val="150000"/>
              </a:lnSpc>
              <a:buClr>
                <a:schemeClr val="accent1"/>
              </a:buClr>
              <a:buFont typeface="Arial" panose="020B0604020202020204" pitchFamily="34" charset="0"/>
              <a:buChar char="•"/>
            </a:pPr>
            <a:r>
              <a:rPr lang="en-AU" sz="1600" dirty="0"/>
              <a:t>Reflective Comments</a:t>
            </a:r>
            <a:r>
              <a:rPr lang="en-AU" sz="1800" dirty="0"/>
              <a:t>:	</a:t>
            </a:r>
          </a:p>
          <a:p>
            <a:pPr marL="1028700" lvl="2" indent="-342900">
              <a:lnSpc>
                <a:spcPct val="150000"/>
              </a:lnSpc>
              <a:buClr>
                <a:schemeClr val="accent1"/>
              </a:buClr>
              <a:buFont typeface="Courier New" panose="02070309020205020404" pitchFamily="49" charset="0"/>
              <a:buChar char="o"/>
            </a:pPr>
            <a:r>
              <a:rPr lang="en-AU" sz="1600" dirty="0"/>
              <a:t>“It sounds like you are saying…”</a:t>
            </a:r>
          </a:p>
          <a:p>
            <a:pPr marL="1028700" lvl="2" indent="-342900">
              <a:lnSpc>
                <a:spcPct val="150000"/>
              </a:lnSpc>
              <a:buClr>
                <a:schemeClr val="accent1"/>
              </a:buClr>
              <a:buFont typeface="Courier New" panose="02070309020205020404" pitchFamily="49" charset="0"/>
              <a:buChar char="o"/>
            </a:pPr>
            <a:r>
              <a:rPr lang="en-AU" sz="1600" dirty="0"/>
              <a:t>“I’m sensing that you feel frustrated …”</a:t>
            </a:r>
            <a:endParaRPr lang="en-US" sz="1600" dirty="0"/>
          </a:p>
          <a:p>
            <a:pPr>
              <a:lnSpc>
                <a:spcPct val="150000"/>
              </a:lnSpc>
              <a:buClr>
                <a:schemeClr val="accent1"/>
              </a:buClr>
              <a:buFont typeface="Arial" panose="020B0604020202020204" pitchFamily="34" charset="0"/>
              <a:buChar char="•"/>
            </a:pPr>
            <a:r>
              <a:rPr lang="en-AU" sz="1600" dirty="0"/>
              <a:t>Clarifying comments:</a:t>
            </a:r>
          </a:p>
          <a:p>
            <a:pPr marL="1028700" lvl="2" indent="-342900">
              <a:lnSpc>
                <a:spcPct val="150000"/>
              </a:lnSpc>
              <a:buClr>
                <a:schemeClr val="accent1"/>
              </a:buClr>
              <a:buFont typeface="Courier New" panose="02070309020205020404" pitchFamily="49" charset="0"/>
              <a:buChar char="o"/>
            </a:pPr>
            <a:r>
              <a:rPr lang="en-AU" sz="1600" dirty="0"/>
              <a:t>“Do I understand you want…?”</a:t>
            </a:r>
          </a:p>
          <a:p>
            <a:pPr marL="1028700" lvl="2" indent="-342900">
              <a:lnSpc>
                <a:spcPct val="150000"/>
              </a:lnSpc>
              <a:buClr>
                <a:schemeClr val="accent1"/>
              </a:buClr>
              <a:buFont typeface="Courier New" panose="02070309020205020404" pitchFamily="49" charset="0"/>
              <a:buChar char="o"/>
            </a:pPr>
            <a:r>
              <a:rPr lang="en-AU" sz="1600" dirty="0"/>
              <a:t>”Oh, your preference is to …”</a:t>
            </a:r>
          </a:p>
          <a:p>
            <a:pPr>
              <a:lnSpc>
                <a:spcPct val="150000"/>
              </a:lnSpc>
              <a:buClr>
                <a:schemeClr val="accent1"/>
              </a:buClr>
              <a:buFont typeface="Arial" panose="020B0604020202020204" pitchFamily="34" charset="0"/>
              <a:buChar char="•"/>
            </a:pPr>
            <a:r>
              <a:rPr lang="en-AU" sz="1600" dirty="0"/>
              <a:t>Short summary to address:</a:t>
            </a:r>
            <a:endParaRPr lang="en-US" sz="1600" dirty="0"/>
          </a:p>
          <a:p>
            <a:pPr marL="1028700" lvl="2" indent="-342900">
              <a:lnSpc>
                <a:spcPct val="150000"/>
              </a:lnSpc>
              <a:buClr>
                <a:schemeClr val="accent1"/>
              </a:buClr>
              <a:buFont typeface="Courier New" panose="02070309020205020404" pitchFamily="49" charset="0"/>
              <a:buChar char="o"/>
              <a:defRPr/>
            </a:pPr>
            <a:r>
              <a:rPr lang="en-AU" sz="1600" dirty="0"/>
              <a:t>Content of what was said.</a:t>
            </a:r>
            <a:endParaRPr lang="en-US" sz="1600" dirty="0"/>
          </a:p>
          <a:p>
            <a:pPr marL="1028700" lvl="2" indent="-342900">
              <a:lnSpc>
                <a:spcPct val="150000"/>
              </a:lnSpc>
              <a:buClr>
                <a:schemeClr val="accent1"/>
              </a:buClr>
              <a:buFont typeface="Courier New" panose="02070309020205020404" pitchFamily="49" charset="0"/>
              <a:buChar char="o"/>
              <a:defRPr/>
            </a:pPr>
            <a:r>
              <a:rPr lang="en-AU" sz="1600" dirty="0"/>
              <a:t>Emotional tone of interaction.</a:t>
            </a:r>
          </a:p>
          <a:p>
            <a:pPr marL="0" indent="0">
              <a:spcBef>
                <a:spcPct val="0"/>
              </a:spcBef>
              <a:spcAft>
                <a:spcPts val="669"/>
              </a:spcAft>
              <a:buClr>
                <a:schemeClr val="tx2"/>
              </a:buClr>
              <a:buSzTx/>
            </a:pPr>
            <a:endParaRPr lang="en-US" altLang="en-US" sz="1600" dirty="0">
              <a:solidFill>
                <a:schemeClr val="tx1"/>
              </a:solidFill>
            </a:endParaRPr>
          </a:p>
          <a:p>
            <a:pPr marL="285750" indent="-285750">
              <a:spcBef>
                <a:spcPct val="0"/>
              </a:spcBef>
              <a:spcAft>
                <a:spcPts val="669"/>
              </a:spcAft>
              <a:buClr>
                <a:srgbClr val="E87722"/>
              </a:buClr>
              <a:buSzTx/>
              <a:buFont typeface="Arial" panose="020B0604020202020204" pitchFamily="34" charset="0"/>
              <a:buChar char="•"/>
            </a:pPr>
            <a:r>
              <a:rPr lang="en-US" altLang="en-US" sz="1600" dirty="0">
                <a:solidFill>
                  <a:schemeClr val="tx1"/>
                </a:solidFill>
              </a:rPr>
              <a:t> Active Listening Techniques: </a:t>
            </a:r>
          </a:p>
          <a:p>
            <a:pPr lvl="1">
              <a:lnSpc>
                <a:spcPct val="150000"/>
              </a:lnSpc>
              <a:buClr>
                <a:srgbClr val="E87722"/>
              </a:buClr>
              <a:buFont typeface="Arial" panose="020B0604020202020204" pitchFamily="34" charset="0"/>
              <a:buChar char="•"/>
            </a:pPr>
            <a:r>
              <a:rPr lang="en-US" sz="1700" dirty="0"/>
              <a:t>Make eye contact.</a:t>
            </a:r>
          </a:p>
          <a:p>
            <a:pPr lvl="1">
              <a:lnSpc>
                <a:spcPct val="150000"/>
              </a:lnSpc>
              <a:buClr>
                <a:srgbClr val="E87722"/>
              </a:buClr>
              <a:buFont typeface="Arial" panose="020B0604020202020204" pitchFamily="34" charset="0"/>
              <a:buChar char="•"/>
            </a:pPr>
            <a:r>
              <a:rPr lang="en-AU" sz="1700" dirty="0"/>
              <a:t>Match and mirror their body language. </a:t>
            </a:r>
            <a:endParaRPr lang="en-US" sz="1700" dirty="0"/>
          </a:p>
          <a:p>
            <a:pPr lvl="1">
              <a:lnSpc>
                <a:spcPct val="150000"/>
              </a:lnSpc>
              <a:buClr>
                <a:srgbClr val="E87722"/>
              </a:buClr>
              <a:buFont typeface="Arial" panose="020B0604020202020204" pitchFamily="34" charset="0"/>
              <a:buChar char="•"/>
            </a:pPr>
            <a:r>
              <a:rPr lang="en-US" sz="1700" dirty="0"/>
              <a:t>Nod and use appropriate facial gestures.</a:t>
            </a:r>
          </a:p>
          <a:p>
            <a:pPr lvl="1">
              <a:lnSpc>
                <a:spcPct val="150000"/>
              </a:lnSpc>
              <a:buClr>
                <a:srgbClr val="E87722"/>
              </a:buClr>
              <a:buFont typeface="Arial" panose="020B0604020202020204" pitchFamily="34" charset="0"/>
              <a:buChar char="•"/>
            </a:pPr>
            <a:r>
              <a:rPr lang="en-US" sz="1700" dirty="0"/>
              <a:t>Use encouragers, such as “yes,” “uh huh, or “go on.”</a:t>
            </a:r>
          </a:p>
          <a:p>
            <a:pPr lvl="1">
              <a:lnSpc>
                <a:spcPct val="150000"/>
              </a:lnSpc>
              <a:buClr>
                <a:srgbClr val="E87722"/>
              </a:buClr>
              <a:buFont typeface="Arial" panose="020B0604020202020204" pitchFamily="34" charset="0"/>
              <a:buChar char="•"/>
            </a:pPr>
            <a:r>
              <a:rPr lang="en-US" sz="1700" dirty="0"/>
              <a:t>Ask gentle questions.</a:t>
            </a:r>
          </a:p>
          <a:p>
            <a:pPr lvl="1">
              <a:lnSpc>
                <a:spcPct val="150000"/>
              </a:lnSpc>
              <a:buClr>
                <a:srgbClr val="E87722"/>
              </a:buClr>
              <a:buFont typeface="Arial" panose="020B0604020202020204" pitchFamily="34" charset="0"/>
              <a:buChar char="•"/>
            </a:pPr>
            <a:r>
              <a:rPr lang="en-US" sz="1700" dirty="0"/>
              <a:t>Avoid interrupting.</a:t>
            </a:r>
          </a:p>
          <a:p>
            <a:pPr lvl="1">
              <a:lnSpc>
                <a:spcPct val="150000"/>
              </a:lnSpc>
              <a:buClr>
                <a:srgbClr val="E87722"/>
              </a:buClr>
              <a:buFont typeface="Arial" panose="020B0604020202020204" pitchFamily="34" charset="0"/>
              <a:buChar char="•"/>
            </a:pPr>
            <a:r>
              <a:rPr lang="en-US" sz="1700" dirty="0"/>
              <a:t>Reflect with paraphrasing.</a:t>
            </a:r>
          </a:p>
          <a:p>
            <a:pPr marL="0" indent="0">
              <a:spcBef>
                <a:spcPct val="0"/>
              </a:spcBef>
              <a:spcAft>
                <a:spcPts val="669"/>
              </a:spcAft>
              <a:buClr>
                <a:srgbClr val="E87722"/>
              </a:buClr>
              <a:buSzTx/>
            </a:pPr>
            <a:br>
              <a:rPr lang="en-US" altLang="en-US" sz="1600" dirty="0">
                <a:solidFill>
                  <a:schemeClr val="tx1"/>
                </a:solidFill>
              </a:rPr>
            </a:br>
            <a:endParaRPr lang="en-US" altLang="en-US" sz="1600" dirty="0">
              <a:solidFill>
                <a:schemeClr val="tx1"/>
              </a:solidFill>
            </a:endParaRPr>
          </a:p>
          <a:p>
            <a:pPr>
              <a:spcBef>
                <a:spcPct val="0"/>
              </a:spcBef>
              <a:spcAft>
                <a:spcPts val="669"/>
              </a:spcAft>
              <a:buClr>
                <a:schemeClr val="tx2"/>
              </a:buClr>
              <a:buSzTx/>
              <a:buFont typeface="Courier New" panose="02070309020205020404" pitchFamily="49" charset="0"/>
              <a:buChar char="o"/>
            </a:pPr>
            <a:endParaRPr lang="en-US" altLang="en-US" sz="1600" dirty="0">
              <a:solidFill>
                <a:schemeClr val="tx1"/>
              </a:solidFill>
            </a:endParaRPr>
          </a:p>
          <a:p>
            <a:pPr>
              <a:spcBef>
                <a:spcPct val="0"/>
              </a:spcBef>
              <a:spcAft>
                <a:spcPts val="669"/>
              </a:spcAft>
              <a:buClr>
                <a:schemeClr val="tx2"/>
              </a:buClr>
              <a:buSzTx/>
              <a:buFont typeface="Courier New" panose="02070309020205020404" pitchFamily="49" charset="0"/>
              <a:buChar char="o"/>
            </a:pPr>
            <a:endParaRPr lang="en-US" altLang="en-US" sz="1600" dirty="0">
              <a:solidFill>
                <a:schemeClr val="tx1"/>
              </a:solidFill>
            </a:endParaRPr>
          </a:p>
          <a:p>
            <a:pPr>
              <a:spcBef>
                <a:spcPct val="0"/>
              </a:spcBef>
              <a:spcAft>
                <a:spcPts val="669"/>
              </a:spcAft>
              <a:buClr>
                <a:schemeClr val="tx2"/>
              </a:buClr>
              <a:buSzTx/>
              <a:buFontTx/>
              <a:buAutoNum type="arabicPeriod"/>
            </a:pPr>
            <a:endParaRPr lang="en-US" altLang="en-US" sz="1600" dirty="0">
              <a:solidFill>
                <a:schemeClr val="tx1"/>
              </a:solidFill>
            </a:endParaRPr>
          </a:p>
        </p:txBody>
      </p:sp>
      <p:sp>
        <p:nvSpPr>
          <p:cNvPr id="5" name="Footer Placeholder 4"/>
          <p:cNvSpPr>
            <a:spLocks noGrp="1"/>
          </p:cNvSpPr>
          <p:nvPr>
            <p:ph type="ftr" sz="quarter" idx="3"/>
          </p:nvPr>
        </p:nvSpPr>
        <p:spPr/>
        <p:txBody>
          <a:bodyPr/>
          <a:lstStyle/>
          <a:p>
            <a:r>
              <a:rPr lang="en-US"/>
              <a:t>Do not reproduce, transmit or modify the content set forth herein in any form or by any means without written permission of UnitedHealthcare. © 2020 United HealthCare Services, Inc. All rights reserved.</a:t>
            </a:r>
            <a:endParaRPr lang="en-US" dirty="0"/>
          </a:p>
        </p:txBody>
      </p:sp>
      <p:sp>
        <p:nvSpPr>
          <p:cNvPr id="3" name="Title 2">
            <a:extLst>
              <a:ext uri="{FF2B5EF4-FFF2-40B4-BE49-F238E27FC236}">
                <a16:creationId xmlns:a16="http://schemas.microsoft.com/office/drawing/2014/main" id="{E57A89F5-BECB-8F43-8F93-C8C5B9DD85EE}"/>
              </a:ext>
            </a:extLst>
          </p:cNvPr>
          <p:cNvSpPr>
            <a:spLocks noGrp="1"/>
          </p:cNvSpPr>
          <p:nvPr>
            <p:ph type="title"/>
          </p:nvPr>
        </p:nvSpPr>
        <p:spPr/>
        <p:txBody>
          <a:bodyPr/>
          <a:lstStyle/>
          <a:p>
            <a:r>
              <a:rPr lang="en-US" dirty="0"/>
              <a:t>Listening Skills</a:t>
            </a:r>
          </a:p>
        </p:txBody>
      </p:sp>
    </p:spTree>
    <p:extLst>
      <p:ext uri="{BB962C8B-B14F-4D97-AF65-F5344CB8AC3E}">
        <p14:creationId xmlns:p14="http://schemas.microsoft.com/office/powerpoint/2010/main" val="13950806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7"/>
          <p:cNvSpPr>
            <a:spLocks noGrp="1"/>
          </p:cNvSpPr>
          <p:nvPr>
            <p:ph type="title"/>
          </p:nvPr>
        </p:nvSpPr>
        <p:spPr>
          <a:xfrm>
            <a:off x="752475" y="1012380"/>
            <a:ext cx="4114800" cy="276999"/>
          </a:xfrm>
        </p:spPr>
        <p:txBody>
          <a:bodyPr/>
          <a:lstStyle/>
          <a:p>
            <a:r>
              <a:rPr lang="en-US" altLang="en-US" dirty="0">
                <a:cs typeface="Arial"/>
              </a:rPr>
              <a:t>The Program</a:t>
            </a:r>
            <a:endParaRPr lang="en-US" altLang="en-US" dirty="0"/>
          </a:p>
        </p:txBody>
      </p:sp>
      <p:sp>
        <p:nvSpPr>
          <p:cNvPr id="9219" name="Text Placeholder 8"/>
          <p:cNvSpPr>
            <a:spLocks noGrp="1" noChangeArrowheads="1"/>
          </p:cNvSpPr>
          <p:nvPr>
            <p:ph type="body" sz="quarter" idx="4294967295"/>
          </p:nvPr>
        </p:nvSpPr>
        <p:spPr>
          <a:xfrm>
            <a:off x="460375" y="2514600"/>
            <a:ext cx="6851650" cy="6286500"/>
          </a:xfrm>
        </p:spPr>
        <p:txBody>
          <a:bodyPr vert="horz" wrap="square" lIns="0" tIns="0" rIns="0" bIns="0" rtlCol="0" anchor="t">
            <a:spAutoFit/>
          </a:bodyPr>
          <a:lstStyle/>
          <a:p>
            <a:pPr marL="402590" lvl="2" indent="-172720">
              <a:spcBef>
                <a:spcPts val="1100"/>
              </a:spcBef>
              <a:spcAft>
                <a:spcPts val="600"/>
              </a:spcAft>
              <a:buFont typeface="Arial" panose="020B0604020202020204" pitchFamily="34" charset="0"/>
              <a:buChar char="•"/>
            </a:pPr>
            <a:r>
              <a:rPr lang="en-US" altLang="en-US" sz="1800" dirty="0"/>
              <a:t>Welcome/Learning Points</a:t>
            </a:r>
            <a:endParaRPr lang="en-US"/>
          </a:p>
          <a:p>
            <a:pPr marL="402590" lvl="2" indent="-172720">
              <a:spcBef>
                <a:spcPts val="1100"/>
              </a:spcBef>
              <a:spcAft>
                <a:spcPts val="600"/>
              </a:spcAft>
              <a:buFont typeface="Arial" panose="020B0604020202020204" pitchFamily="34" charset="0"/>
              <a:buChar char="•"/>
            </a:pPr>
            <a:r>
              <a:rPr lang="en-US" altLang="en-US" sz="1800" dirty="0"/>
              <a:t>Feedback Defined</a:t>
            </a:r>
            <a:endParaRPr lang="en-US" altLang="en-US" sz="1800" dirty="0">
              <a:cs typeface="Arial"/>
            </a:endParaRPr>
          </a:p>
          <a:p>
            <a:pPr marL="402590" lvl="2" indent="-172720">
              <a:spcBef>
                <a:spcPts val="1100"/>
              </a:spcBef>
              <a:spcAft>
                <a:spcPts val="600"/>
              </a:spcAft>
              <a:buFont typeface="Arial" panose="020B0604020202020204" pitchFamily="34" charset="0"/>
              <a:buChar char="•"/>
            </a:pPr>
            <a:r>
              <a:rPr lang="en-US" altLang="en-US" sz="1800" dirty="0"/>
              <a:t>Value-Added Feedback</a:t>
            </a:r>
            <a:endParaRPr lang="en-US" altLang="en-US" sz="1800" dirty="0">
              <a:cs typeface="Arial"/>
            </a:endParaRPr>
          </a:p>
          <a:p>
            <a:pPr marL="402590" lvl="2" indent="-172720">
              <a:spcBef>
                <a:spcPts val="1100"/>
              </a:spcBef>
              <a:spcAft>
                <a:spcPts val="600"/>
              </a:spcAft>
              <a:buFont typeface="Arial" panose="020B0604020202020204" pitchFamily="34" charset="0"/>
              <a:buChar char="•"/>
            </a:pPr>
            <a:r>
              <a:rPr lang="en-US" altLang="en-US" sz="1800" dirty="0"/>
              <a:t>Feedback Approaches </a:t>
            </a:r>
            <a:endParaRPr lang="en-US" altLang="en-US" sz="1800" dirty="0">
              <a:cs typeface="Arial"/>
            </a:endParaRPr>
          </a:p>
          <a:p>
            <a:pPr marL="402590" lvl="2" indent="-172720">
              <a:spcBef>
                <a:spcPts val="1100"/>
              </a:spcBef>
              <a:spcAft>
                <a:spcPts val="600"/>
              </a:spcAft>
              <a:buFont typeface="Arial" panose="020B0604020202020204" pitchFamily="34" charset="0"/>
              <a:buChar char="•"/>
            </a:pPr>
            <a:r>
              <a:rPr lang="en-US" altLang="en-US" sz="1800" dirty="0"/>
              <a:t>Blocks To Accurate &amp; Effective Feedback</a:t>
            </a:r>
            <a:endParaRPr lang="en-US" altLang="en-US" sz="1800" dirty="0">
              <a:cs typeface="Arial"/>
            </a:endParaRPr>
          </a:p>
          <a:p>
            <a:pPr marL="402590" lvl="2" indent="-172720">
              <a:spcBef>
                <a:spcPts val="1100"/>
              </a:spcBef>
              <a:spcAft>
                <a:spcPts val="600"/>
              </a:spcAft>
              <a:buFont typeface="Arial" panose="020B0604020202020204" pitchFamily="34" charset="0"/>
              <a:buChar char="•"/>
            </a:pPr>
            <a:r>
              <a:rPr lang="en-US" altLang="en-US" sz="1800" dirty="0"/>
              <a:t>Setting the Stage for Giving &amp; Receiving Feedback </a:t>
            </a:r>
            <a:endParaRPr lang="en-US" altLang="en-US" sz="1800" dirty="0">
              <a:cs typeface="Arial"/>
            </a:endParaRPr>
          </a:p>
          <a:p>
            <a:pPr marL="402590" lvl="2" indent="-172720">
              <a:spcBef>
                <a:spcPts val="1100"/>
              </a:spcBef>
              <a:spcAft>
                <a:spcPts val="600"/>
              </a:spcAft>
              <a:buFont typeface="Arial" panose="020B0604020202020204" pitchFamily="34" charset="0"/>
              <a:buChar char="•"/>
            </a:pPr>
            <a:r>
              <a:rPr lang="en-US" altLang="en-US" sz="1800" dirty="0"/>
              <a:t>Tips for Offering &amp; Receiving Effective Feedback</a:t>
            </a:r>
            <a:endParaRPr lang="en-US" altLang="en-US" sz="1800" dirty="0">
              <a:cs typeface="Arial"/>
            </a:endParaRPr>
          </a:p>
          <a:p>
            <a:pPr marL="402590" lvl="2" indent="-172720">
              <a:spcBef>
                <a:spcPts val="1100"/>
              </a:spcBef>
              <a:spcAft>
                <a:spcPts val="600"/>
              </a:spcAft>
              <a:buFont typeface="Arial" panose="020B0604020202020204" pitchFamily="34" charset="0"/>
              <a:buChar char="•"/>
            </a:pPr>
            <a:r>
              <a:rPr lang="en-US" altLang="en-US" sz="1800" dirty="0"/>
              <a:t>Increasing Self-Awareness</a:t>
            </a:r>
            <a:endParaRPr lang="en-US" altLang="en-US" sz="1800" dirty="0">
              <a:cs typeface="Arial"/>
            </a:endParaRPr>
          </a:p>
          <a:p>
            <a:pPr marL="402590" lvl="2" indent="-172720">
              <a:spcBef>
                <a:spcPts val="1100"/>
              </a:spcBef>
              <a:spcAft>
                <a:spcPts val="600"/>
              </a:spcAft>
              <a:buFont typeface="Arial" panose="020B0604020202020204" pitchFamily="34" charset="0"/>
              <a:buChar char="•"/>
            </a:pPr>
            <a:r>
              <a:rPr lang="en-US" altLang="en-US" sz="1800" dirty="0"/>
              <a:t>Self-Care To Optimize Your Feedback Session</a:t>
            </a:r>
            <a:endParaRPr lang="en-US" altLang="en-US" sz="1800" dirty="0">
              <a:cs typeface="Arial"/>
            </a:endParaRPr>
          </a:p>
          <a:p>
            <a:pPr marL="402590" lvl="2" indent="-172720">
              <a:spcBef>
                <a:spcPts val="1100"/>
              </a:spcBef>
              <a:spcAft>
                <a:spcPts val="600"/>
              </a:spcAft>
              <a:buFont typeface="Arial" panose="020B0604020202020204" pitchFamily="34" charset="0"/>
              <a:buChar char="•"/>
            </a:pPr>
            <a:r>
              <a:rPr lang="en-US" altLang="en-US" sz="1800" dirty="0"/>
              <a:t>Listening Skills</a:t>
            </a:r>
            <a:endParaRPr lang="en-US" altLang="en-US" sz="1800" dirty="0">
              <a:cs typeface="Arial"/>
            </a:endParaRPr>
          </a:p>
          <a:p>
            <a:pPr marL="402590" lvl="2" indent="-172720">
              <a:spcBef>
                <a:spcPts val="1100"/>
              </a:spcBef>
              <a:spcAft>
                <a:spcPts val="600"/>
              </a:spcAft>
              <a:buFont typeface="Arial" panose="020B0604020202020204" pitchFamily="34" charset="0"/>
              <a:buChar char="•"/>
            </a:pPr>
            <a:r>
              <a:rPr lang="en-US" altLang="en-US" sz="1800" dirty="0"/>
              <a:t>SMART Goals</a:t>
            </a:r>
            <a:endParaRPr lang="en-US" altLang="en-US" sz="1800" dirty="0">
              <a:cs typeface="Arial"/>
            </a:endParaRPr>
          </a:p>
          <a:p>
            <a:pPr marL="402590" lvl="2" indent="-172720">
              <a:spcBef>
                <a:spcPts val="1100"/>
              </a:spcBef>
              <a:spcAft>
                <a:spcPts val="600"/>
              </a:spcAft>
              <a:buFont typeface="Arial" panose="020B0604020202020204" pitchFamily="34" charset="0"/>
              <a:buChar char="•"/>
            </a:pPr>
            <a:r>
              <a:rPr lang="en-US" altLang="en-US" sz="1800" dirty="0"/>
              <a:t>Feedback Delivered Remotely</a:t>
            </a:r>
            <a:endParaRPr lang="en-US" altLang="en-US" sz="1800" dirty="0">
              <a:cs typeface="Arial"/>
            </a:endParaRPr>
          </a:p>
          <a:p>
            <a:pPr marL="402590" lvl="2" indent="-172720">
              <a:spcBef>
                <a:spcPts val="1100"/>
              </a:spcBef>
              <a:spcAft>
                <a:spcPts val="600"/>
              </a:spcAft>
              <a:buFont typeface="Arial" panose="020B0604020202020204" pitchFamily="34" charset="0"/>
              <a:buChar char="•"/>
            </a:pPr>
            <a:r>
              <a:rPr lang="en-US" altLang="en-US" sz="1800" dirty="0"/>
              <a:t>About Professional Support </a:t>
            </a:r>
            <a:endParaRPr lang="en-US" altLang="en-US" sz="1800" dirty="0">
              <a:cs typeface="Arial"/>
            </a:endParaRPr>
          </a:p>
        </p:txBody>
      </p:sp>
      <p:sp>
        <p:nvSpPr>
          <p:cNvPr id="4" name="Footer Placeholder 3"/>
          <p:cNvSpPr>
            <a:spLocks noGrp="1"/>
          </p:cNvSpPr>
          <p:nvPr>
            <p:ph type="ftr" sz="quarter" idx="3"/>
          </p:nvPr>
        </p:nvSpPr>
        <p:spPr/>
        <p:txBody>
          <a:bodyPr/>
          <a:lstStyle/>
          <a:p>
            <a:r>
              <a:rPr lang="en-US"/>
              <a:t>Do not reproduce, transmit or modify the content set forth herein in any form or by any means without written permission of UnitedHealthcare. © 2020 United HealthCare Services, Inc. All rights reserved.</a:t>
            </a:r>
            <a:endParaRPr lang="en-US" dirty="0"/>
          </a:p>
        </p:txBody>
      </p:sp>
    </p:spTree>
    <p:extLst>
      <p:ext uri="{BB962C8B-B14F-4D97-AF65-F5344CB8AC3E}">
        <p14:creationId xmlns:p14="http://schemas.microsoft.com/office/powerpoint/2010/main" val="297398009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9"/>
          <p:cNvSpPr>
            <a:spLocks noGrp="1"/>
          </p:cNvSpPr>
          <p:nvPr>
            <p:ph type="title"/>
          </p:nvPr>
        </p:nvSpPr>
        <p:spPr/>
        <p:txBody>
          <a:bodyPr/>
          <a:lstStyle/>
          <a:p>
            <a:pPr eaLnBrk="1" hangingPunct="1"/>
            <a:r>
              <a:rPr lang="en-US" altLang="en-US" dirty="0"/>
              <a:t>SMART Goals</a:t>
            </a:r>
          </a:p>
        </p:txBody>
      </p:sp>
      <p:sp>
        <p:nvSpPr>
          <p:cNvPr id="40963" name="Text Placeholder 8"/>
          <p:cNvSpPr txBox="1">
            <a:spLocks/>
          </p:cNvSpPr>
          <p:nvPr/>
        </p:nvSpPr>
        <p:spPr bwMode="auto">
          <a:xfrm>
            <a:off x="460376" y="1970088"/>
            <a:ext cx="6851650" cy="3732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marL="285750" indent="-285750">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r>
              <a:rPr lang="en-US" dirty="0"/>
              <a:t>	Be prepared to discuss SMART goals when you offer feedback to create actionable items:</a:t>
            </a:r>
          </a:p>
          <a:p>
            <a:pPr lvl="1">
              <a:lnSpc>
                <a:spcPct val="200000"/>
              </a:lnSpc>
            </a:pPr>
            <a:r>
              <a:rPr lang="en-US" sz="1800" b="1" dirty="0"/>
              <a:t>S</a:t>
            </a:r>
            <a:r>
              <a:rPr lang="en-US" sz="1800" dirty="0"/>
              <a:t>pecific (simple, significant).</a:t>
            </a:r>
          </a:p>
          <a:p>
            <a:pPr lvl="1" fontAlgn="base">
              <a:lnSpc>
                <a:spcPct val="200000"/>
              </a:lnSpc>
            </a:pPr>
            <a:r>
              <a:rPr lang="en-US" sz="1800" b="1" dirty="0"/>
              <a:t>M</a:t>
            </a:r>
            <a:r>
              <a:rPr lang="en-US" sz="1800" dirty="0"/>
              <a:t>easurable (meaningful, motivating).</a:t>
            </a:r>
          </a:p>
          <a:p>
            <a:pPr lvl="1" fontAlgn="base">
              <a:lnSpc>
                <a:spcPct val="200000"/>
              </a:lnSpc>
            </a:pPr>
            <a:r>
              <a:rPr lang="en-US" sz="1800" b="1" dirty="0"/>
              <a:t>A</a:t>
            </a:r>
            <a:r>
              <a:rPr lang="en-US" sz="1800" dirty="0"/>
              <a:t>chievable (attainable).</a:t>
            </a:r>
          </a:p>
          <a:p>
            <a:pPr lvl="1" fontAlgn="base">
              <a:lnSpc>
                <a:spcPct val="200000"/>
              </a:lnSpc>
            </a:pPr>
            <a:r>
              <a:rPr lang="en-US" sz="1800" b="1" dirty="0"/>
              <a:t>R</a:t>
            </a:r>
            <a:r>
              <a:rPr lang="en-US" sz="1800" dirty="0"/>
              <a:t>elevant (reasonable, realistic, results-based).</a:t>
            </a:r>
          </a:p>
          <a:p>
            <a:pPr lvl="1" fontAlgn="base">
              <a:lnSpc>
                <a:spcPct val="200000"/>
              </a:lnSpc>
            </a:pPr>
            <a:r>
              <a:rPr lang="en-US" sz="1800" b="1" dirty="0"/>
              <a:t>T</a:t>
            </a:r>
            <a:r>
              <a:rPr lang="en-US" sz="1800" dirty="0"/>
              <a:t>ime bound (time-based, time limited).</a:t>
            </a:r>
          </a:p>
          <a:p>
            <a:pPr>
              <a:spcBef>
                <a:spcPct val="0"/>
              </a:spcBef>
              <a:spcAft>
                <a:spcPts val="3343"/>
              </a:spcAft>
              <a:buClr>
                <a:schemeClr val="tx2"/>
              </a:buClr>
              <a:buSzTx/>
              <a:buFont typeface="Arial" panose="020B0604020202020204" pitchFamily="34" charset="0"/>
              <a:buChar char="•"/>
            </a:pPr>
            <a:endParaRPr lang="en-US" altLang="en-US" sz="1300" dirty="0">
              <a:solidFill>
                <a:srgbClr val="646D72"/>
              </a:solidFill>
            </a:endParaRPr>
          </a:p>
        </p:txBody>
      </p:sp>
      <p:sp>
        <p:nvSpPr>
          <p:cNvPr id="5" name="Footer Placeholder 4"/>
          <p:cNvSpPr>
            <a:spLocks noGrp="1"/>
          </p:cNvSpPr>
          <p:nvPr>
            <p:ph type="ftr" sz="quarter" idx="3"/>
          </p:nvPr>
        </p:nvSpPr>
        <p:spPr/>
        <p:txBody>
          <a:bodyPr/>
          <a:lstStyle/>
          <a:p>
            <a:r>
              <a:rPr lang="en-US"/>
              <a:t>Do not reproduce, transmit or modify the content set forth herein in any form or by any means without written permission of UnitedHealthcare. © 2020 United HealthCare Services, Inc. All rights reserved.</a:t>
            </a:r>
            <a:endParaRPr lang="en-US" dirty="0"/>
          </a:p>
        </p:txBody>
      </p:sp>
      <p:sp>
        <p:nvSpPr>
          <p:cNvPr id="2" name="TextBox 1">
            <a:extLst>
              <a:ext uri="{FF2B5EF4-FFF2-40B4-BE49-F238E27FC236}">
                <a16:creationId xmlns:a16="http://schemas.microsoft.com/office/drawing/2014/main" id="{4CAEE70B-BB00-AC49-9239-6A891B5E8AC3}"/>
              </a:ext>
            </a:extLst>
          </p:cNvPr>
          <p:cNvSpPr txBox="1"/>
          <p:nvPr/>
        </p:nvSpPr>
        <p:spPr bwMode="gray">
          <a:xfrm>
            <a:off x="752475" y="6007101"/>
            <a:ext cx="6346825" cy="3123932"/>
          </a:xfrm>
          <a:prstGeom prst="rect">
            <a:avLst/>
          </a:prstGeom>
          <a:noFill/>
        </p:spPr>
        <p:txBody>
          <a:bodyPr wrap="square" lIns="0" tIns="0" rIns="0" bIns="0" rtlCol="0">
            <a:spAutoFit/>
          </a:bodyPr>
          <a:lstStyle/>
          <a:p>
            <a:pPr>
              <a:spcBef>
                <a:spcPts val="500"/>
              </a:spcBef>
            </a:pPr>
            <a:r>
              <a:rPr lang="en-US" sz="1800" dirty="0"/>
              <a:t>Write your own SMART goals below!</a:t>
            </a:r>
          </a:p>
          <a:p>
            <a:pPr>
              <a:spcBef>
                <a:spcPts val="500"/>
              </a:spcBef>
            </a:pPr>
            <a:r>
              <a:rPr lang="en-US" sz="1600" dirty="0"/>
              <a:t>_______________________________________________________</a:t>
            </a:r>
          </a:p>
          <a:p>
            <a:pPr>
              <a:spcBef>
                <a:spcPts val="500"/>
              </a:spcBef>
            </a:pPr>
            <a:r>
              <a:rPr lang="en-US" sz="1800" dirty="0"/>
              <a:t>_________________________________________________</a:t>
            </a:r>
          </a:p>
          <a:p>
            <a:pPr>
              <a:spcBef>
                <a:spcPts val="500"/>
              </a:spcBef>
            </a:pPr>
            <a:r>
              <a:rPr lang="en-US" sz="1800" dirty="0"/>
              <a:t>____________________________________________________________________________________________________________________________________________________________________________________________________</a:t>
            </a:r>
          </a:p>
          <a:p>
            <a:pPr>
              <a:spcBef>
                <a:spcPts val="500"/>
              </a:spcBef>
            </a:pPr>
            <a:r>
              <a:rPr lang="en-US" sz="1800" dirty="0"/>
              <a:t>_________________________________________________</a:t>
            </a:r>
          </a:p>
          <a:p>
            <a:pPr>
              <a:spcBef>
                <a:spcPts val="500"/>
              </a:spcBef>
            </a:pPr>
            <a:r>
              <a:rPr lang="en-US" sz="1800" dirty="0"/>
              <a:t>_________________________________________________</a:t>
            </a:r>
          </a:p>
          <a:p>
            <a:pPr>
              <a:spcBef>
                <a:spcPts val="500"/>
              </a:spcBef>
            </a:pPr>
            <a:endParaRPr lang="en-US" sz="1800" dirty="0"/>
          </a:p>
        </p:txBody>
      </p:sp>
    </p:spTree>
    <p:extLst>
      <p:ext uri="{BB962C8B-B14F-4D97-AF65-F5344CB8AC3E}">
        <p14:creationId xmlns:p14="http://schemas.microsoft.com/office/powerpoint/2010/main" val="348600349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1" name="Text Placeholder 8"/>
          <p:cNvSpPr txBox="1">
            <a:spLocks/>
          </p:cNvSpPr>
          <p:nvPr/>
        </p:nvSpPr>
        <p:spPr bwMode="auto">
          <a:xfrm>
            <a:off x="460375" y="1970088"/>
            <a:ext cx="6851650" cy="75682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t"/>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511175" indent="-228600">
              <a:spcBef>
                <a:spcPct val="20000"/>
              </a:spcBef>
              <a:buClr>
                <a:srgbClr val="005293"/>
              </a:buClr>
              <a:buFont typeface="Arial" charset="0"/>
              <a:defRPr>
                <a:solidFill>
                  <a:srgbClr val="535A5D"/>
                </a:solidFill>
                <a:latin typeface="Arial" charset="0"/>
                <a:ea typeface="ＭＳ Ｐゴシック" pitchFamily="34" charset="-128"/>
              </a:defRPr>
            </a:lvl2pPr>
            <a:lvl3pPr marL="776288" indent="-163513">
              <a:spcBef>
                <a:spcPct val="20000"/>
              </a:spcBef>
              <a:buClr>
                <a:srgbClr val="005293"/>
              </a:buClr>
              <a:defRPr>
                <a:solidFill>
                  <a:srgbClr val="535A5D"/>
                </a:solidFill>
                <a:latin typeface="Arial" charset="0"/>
                <a:ea typeface="ＭＳ Ｐゴシック" pitchFamily="34" charset="-128"/>
              </a:defRPr>
            </a:lvl3pPr>
            <a:lvl4pPr marL="1143000" indent="-228600">
              <a:spcBef>
                <a:spcPct val="20000"/>
              </a:spcBef>
              <a:buClr>
                <a:srgbClr val="005293"/>
              </a:buClr>
              <a:defRPr>
                <a:solidFill>
                  <a:srgbClr val="535A5D"/>
                </a:solidFill>
                <a:latin typeface="Arial" charset="0"/>
                <a:ea typeface="ＭＳ Ｐゴシック" pitchFamily="34" charset="-128"/>
              </a:defRPr>
            </a:lvl4pPr>
            <a:lvl5pPr marL="1416050" indent="-163513">
              <a:spcBef>
                <a:spcPct val="20000"/>
              </a:spcBef>
              <a:buClr>
                <a:srgbClr val="005293"/>
              </a:buClr>
              <a:buFont typeface="Arial" charset="0"/>
              <a:defRPr>
                <a:solidFill>
                  <a:srgbClr val="535A5D"/>
                </a:solidFill>
                <a:latin typeface="Arial" charset="0"/>
                <a:ea typeface="ＭＳ Ｐゴシック" pitchFamily="34" charset="-128"/>
              </a:defRPr>
            </a:lvl5pPr>
            <a:lvl6pPr marL="18732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3304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27876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2448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spcBef>
                <a:spcPct val="0"/>
              </a:spcBef>
              <a:spcAft>
                <a:spcPts val="669"/>
              </a:spcAft>
              <a:buClr>
                <a:schemeClr val="tx2"/>
              </a:buClr>
              <a:buSzTx/>
            </a:pPr>
            <a:r>
              <a:rPr lang="en-US" altLang="en-US" sz="1600" dirty="0">
                <a:solidFill>
                  <a:schemeClr val="tx1"/>
                </a:solidFill>
              </a:rPr>
              <a:t>What ideas, behaviors, attitudes, feelings, techniques about value-added feedback did I gain from the training:</a:t>
            </a:r>
          </a:p>
          <a:p>
            <a:pPr>
              <a:spcBef>
                <a:spcPct val="0"/>
              </a:spcBef>
              <a:spcAft>
                <a:spcPts val="669"/>
              </a:spcAft>
              <a:buClr>
                <a:schemeClr val="tx2"/>
              </a:buClr>
              <a:buSzTx/>
            </a:pPr>
            <a:r>
              <a:rPr lang="en-US" altLang="en-US" sz="1600" dirty="0">
                <a:solidFill>
                  <a:schemeClr val="tx1"/>
                </a:solidFill>
              </a:rPr>
              <a:t>____________________________________________________________</a:t>
            </a:r>
          </a:p>
          <a:p>
            <a:pPr>
              <a:spcBef>
                <a:spcPct val="0"/>
              </a:spcBef>
              <a:spcAft>
                <a:spcPts val="669"/>
              </a:spcAft>
              <a:buClr>
                <a:schemeClr val="tx2"/>
              </a:buClr>
              <a:buSzTx/>
            </a:pPr>
            <a:r>
              <a:rPr lang="en-US" altLang="en-US" sz="1600" dirty="0">
                <a:solidFill>
                  <a:schemeClr val="tx1"/>
                </a:solidFill>
              </a:rPr>
              <a:t>____________________________________________________________</a:t>
            </a:r>
          </a:p>
          <a:p>
            <a:pPr>
              <a:spcBef>
                <a:spcPct val="0"/>
              </a:spcBef>
              <a:spcAft>
                <a:spcPts val="2006"/>
              </a:spcAft>
              <a:buClr>
                <a:schemeClr val="tx2"/>
              </a:buClr>
              <a:buSzTx/>
            </a:pPr>
            <a:r>
              <a:rPr lang="en-US" altLang="en-US" sz="1600" dirty="0">
                <a:solidFill>
                  <a:schemeClr val="tx1"/>
                </a:solidFill>
              </a:rPr>
              <a:t>____________________________________________________________</a:t>
            </a:r>
          </a:p>
          <a:p>
            <a:pPr>
              <a:spcBef>
                <a:spcPct val="0"/>
              </a:spcBef>
              <a:spcAft>
                <a:spcPts val="669"/>
              </a:spcAft>
              <a:buClr>
                <a:schemeClr val="tx2"/>
              </a:buClr>
              <a:buSzTx/>
            </a:pPr>
            <a:r>
              <a:rPr lang="en-US" altLang="en-US" sz="1600" dirty="0">
                <a:solidFill>
                  <a:schemeClr val="tx1"/>
                </a:solidFill>
              </a:rPr>
              <a:t>I will focus on applying these techniques by:_________________________ ________________________________________________________________________________________________________________________</a:t>
            </a:r>
            <a:endParaRPr lang="en-US" altLang="en-US" sz="1300" dirty="0">
              <a:solidFill>
                <a:schemeClr val="tx1"/>
              </a:solidFill>
            </a:endParaRPr>
          </a:p>
          <a:p>
            <a:pPr>
              <a:spcBef>
                <a:spcPct val="0"/>
              </a:spcBef>
              <a:spcAft>
                <a:spcPts val="669"/>
              </a:spcAft>
              <a:buClr>
                <a:schemeClr val="tx2"/>
              </a:buClr>
              <a:buSzTx/>
            </a:pPr>
            <a:endParaRPr lang="en-US" altLang="en-US" sz="1300" dirty="0">
              <a:solidFill>
                <a:schemeClr val="tx1"/>
              </a:solidFill>
            </a:endParaRPr>
          </a:p>
          <a:p>
            <a:pPr>
              <a:spcBef>
                <a:spcPct val="0"/>
              </a:spcBef>
              <a:spcAft>
                <a:spcPts val="669"/>
              </a:spcAft>
              <a:buClr>
                <a:schemeClr val="tx2"/>
              </a:buClr>
              <a:buSzTx/>
            </a:pPr>
            <a:r>
              <a:rPr lang="en-US" altLang="en-US" sz="1600" dirty="0">
                <a:solidFill>
                  <a:schemeClr val="tx1"/>
                </a:solidFill>
              </a:rPr>
              <a:t>I will seek support for this from:___________________________________ ____________________________________________________________</a:t>
            </a:r>
            <a:br>
              <a:rPr lang="en-US" altLang="en-US" sz="1600" dirty="0">
                <a:solidFill>
                  <a:schemeClr val="tx1"/>
                </a:solidFill>
                <a:latin typeface="ＭＳ Ｐゴシック"/>
              </a:rPr>
            </a:br>
            <a:r>
              <a:rPr lang="en-US" altLang="en-US" sz="1600" dirty="0">
                <a:solidFill>
                  <a:schemeClr val="tx1"/>
                </a:solidFill>
              </a:rPr>
              <a:t>(</a:t>
            </a:r>
            <a:r>
              <a:rPr lang="en-US" altLang="en-US" sz="1200" dirty="0">
                <a:solidFill>
                  <a:schemeClr val="tx1"/>
                </a:solidFill>
              </a:rPr>
              <a:t>This could be a professional peer, friend, supervisor, group, books, audio or video files, or other resources that you may put together for implementation.)</a:t>
            </a:r>
          </a:p>
          <a:p>
            <a:pPr>
              <a:spcBef>
                <a:spcPct val="0"/>
              </a:spcBef>
              <a:spcAft>
                <a:spcPts val="669"/>
              </a:spcAft>
              <a:buClr>
                <a:schemeClr val="tx2"/>
              </a:buClr>
              <a:buSzTx/>
            </a:pPr>
            <a:r>
              <a:rPr lang="en-US" altLang="en-US" sz="1600" dirty="0">
                <a:solidFill>
                  <a:schemeClr val="tx1"/>
                </a:solidFill>
              </a:rPr>
              <a:t>I will review my progress one month from today:______________________</a:t>
            </a:r>
          </a:p>
          <a:p>
            <a:pPr>
              <a:spcBef>
                <a:spcPct val="0"/>
              </a:spcBef>
              <a:spcAft>
                <a:spcPts val="669"/>
              </a:spcAft>
              <a:buClr>
                <a:schemeClr val="tx2"/>
              </a:buClr>
              <a:buSzTx/>
            </a:pPr>
            <a:r>
              <a:rPr lang="en-US" altLang="en-US" sz="1600" dirty="0">
                <a:solidFill>
                  <a:schemeClr val="tx1"/>
                </a:solidFill>
              </a:rPr>
              <a:t>__  I am satisfied that I have made sufficient progress. </a:t>
            </a:r>
          </a:p>
          <a:p>
            <a:pPr>
              <a:spcBef>
                <a:spcPct val="0"/>
              </a:spcBef>
              <a:spcAft>
                <a:spcPts val="669"/>
              </a:spcAft>
              <a:buClr>
                <a:schemeClr val="tx2"/>
              </a:buClr>
              <a:buSzTx/>
            </a:pPr>
            <a:r>
              <a:rPr lang="en-US" altLang="en-US" sz="1600" dirty="0">
                <a:solidFill>
                  <a:schemeClr val="tx1"/>
                </a:solidFill>
              </a:rPr>
              <a:t>__  I will choose another area of my professional behavior to address:</a:t>
            </a:r>
          </a:p>
          <a:p>
            <a:pPr>
              <a:spcBef>
                <a:spcPct val="0"/>
              </a:spcBef>
              <a:spcAft>
                <a:spcPts val="2006"/>
              </a:spcAft>
              <a:buClr>
                <a:schemeClr val="tx2"/>
              </a:buClr>
              <a:buSzTx/>
            </a:pPr>
            <a:r>
              <a:rPr lang="en-US" altLang="en-US" sz="1600" dirty="0">
                <a:solidFill>
                  <a:schemeClr val="tx1"/>
                </a:solidFill>
              </a:rPr>
              <a:t>   </a:t>
            </a:r>
          </a:p>
          <a:p>
            <a:pPr>
              <a:spcBef>
                <a:spcPct val="0"/>
              </a:spcBef>
              <a:spcAft>
                <a:spcPts val="2006"/>
              </a:spcAft>
              <a:buClr>
                <a:schemeClr val="tx2"/>
              </a:buClr>
              <a:buSzTx/>
            </a:pPr>
            <a:r>
              <a:rPr lang="en-US" altLang="en-US" sz="1600" dirty="0">
                <a:solidFill>
                  <a:schemeClr val="tx1"/>
                </a:solidFill>
              </a:rPr>
              <a:t>I want to continue to develop my skills and will review again one month from today. _________________________________________________________.</a:t>
            </a:r>
            <a:endParaRPr lang="en-US" altLang="en-US" sz="1600" dirty="0">
              <a:solidFill>
                <a:schemeClr val="tx1"/>
              </a:solidFill>
              <a:cs typeface="Arial"/>
            </a:endParaRPr>
          </a:p>
          <a:p>
            <a:pPr>
              <a:spcBef>
                <a:spcPct val="0"/>
              </a:spcBef>
              <a:spcAft>
                <a:spcPts val="669"/>
              </a:spcAft>
              <a:buClr>
                <a:schemeClr val="tx2"/>
              </a:buClr>
              <a:buSzTx/>
            </a:pPr>
            <a:r>
              <a:rPr lang="en-US" altLang="en-US" sz="1600" dirty="0">
                <a:solidFill>
                  <a:schemeClr val="tx1"/>
                </a:solidFill>
              </a:rPr>
              <a:t>I commit to this action plan.</a:t>
            </a:r>
          </a:p>
          <a:p>
            <a:pPr>
              <a:spcBef>
                <a:spcPct val="0"/>
              </a:spcBef>
              <a:spcAft>
                <a:spcPts val="669"/>
              </a:spcAft>
              <a:buClr>
                <a:schemeClr val="tx2"/>
              </a:buClr>
              <a:buSzTx/>
            </a:pPr>
            <a:endParaRPr lang="en-US" altLang="en-US" sz="1600" dirty="0">
              <a:solidFill>
                <a:schemeClr val="tx1"/>
              </a:solidFill>
            </a:endParaRPr>
          </a:p>
          <a:p>
            <a:pPr>
              <a:spcBef>
                <a:spcPct val="0"/>
              </a:spcBef>
              <a:spcAft>
                <a:spcPts val="669"/>
              </a:spcAft>
              <a:buClr>
                <a:schemeClr val="tx2"/>
              </a:buClr>
              <a:buSzTx/>
            </a:pPr>
            <a:r>
              <a:rPr lang="en-US" altLang="en-US" sz="1200" dirty="0">
                <a:solidFill>
                  <a:schemeClr val="tx1"/>
                </a:solidFill>
              </a:rPr>
              <a:t>Signature</a:t>
            </a:r>
            <a:r>
              <a:rPr lang="en-US" altLang="en-US" sz="1600" dirty="0">
                <a:solidFill>
                  <a:schemeClr val="tx1"/>
                </a:solidFill>
              </a:rPr>
              <a:t> _____________________________	</a:t>
            </a:r>
            <a:r>
              <a:rPr lang="en-US" altLang="en-US" sz="1200" dirty="0">
                <a:solidFill>
                  <a:schemeClr val="tx1"/>
                </a:solidFill>
              </a:rPr>
              <a:t>Date_________________________</a:t>
            </a:r>
            <a:endParaRPr lang="en-US" altLang="en-US" sz="1600" dirty="0">
              <a:solidFill>
                <a:schemeClr val="tx1"/>
              </a:solidFill>
              <a:cs typeface="Times New Roman" pitchFamily="18" charset="0"/>
            </a:endParaRPr>
          </a:p>
          <a:p>
            <a:pPr>
              <a:spcBef>
                <a:spcPct val="0"/>
              </a:spcBef>
              <a:spcAft>
                <a:spcPts val="669"/>
              </a:spcAft>
              <a:buClr>
                <a:schemeClr val="tx2"/>
              </a:buClr>
              <a:buSzTx/>
            </a:pPr>
            <a:endParaRPr lang="en-US" altLang="en-US" sz="1600" dirty="0">
              <a:solidFill>
                <a:schemeClr val="tx1"/>
              </a:solidFill>
            </a:endParaRPr>
          </a:p>
          <a:p>
            <a:pPr>
              <a:spcBef>
                <a:spcPct val="0"/>
              </a:spcBef>
              <a:spcAft>
                <a:spcPts val="669"/>
              </a:spcAft>
              <a:buClr>
                <a:schemeClr val="tx2"/>
              </a:buClr>
              <a:buSzTx/>
            </a:pPr>
            <a:endParaRPr lang="en-US" altLang="en-US" sz="1600" dirty="0">
              <a:solidFill>
                <a:schemeClr val="tx1"/>
              </a:solidFill>
            </a:endParaRPr>
          </a:p>
          <a:p>
            <a:pPr>
              <a:spcBef>
                <a:spcPct val="0"/>
              </a:spcBef>
              <a:spcAft>
                <a:spcPts val="669"/>
              </a:spcAft>
              <a:buClr>
                <a:schemeClr val="tx2"/>
              </a:buClr>
              <a:buSzTx/>
            </a:pPr>
            <a:endParaRPr lang="en-US" altLang="en-US" sz="1300" dirty="0">
              <a:solidFill>
                <a:schemeClr val="tx1"/>
              </a:solidFill>
            </a:endParaRPr>
          </a:p>
        </p:txBody>
      </p:sp>
      <p:sp>
        <p:nvSpPr>
          <p:cNvPr id="7" name="Footer Placeholder 6"/>
          <p:cNvSpPr>
            <a:spLocks noGrp="1"/>
          </p:cNvSpPr>
          <p:nvPr>
            <p:ph type="ftr" sz="quarter" idx="3"/>
          </p:nvPr>
        </p:nvSpPr>
        <p:spPr/>
        <p:txBody>
          <a:bodyPr/>
          <a:lstStyle/>
          <a:p>
            <a:r>
              <a:rPr lang="en-US"/>
              <a:t>Do not reproduce, transmit or modify the content set forth herein in any form or by any means without written permission of UnitedHealthcare. © 2020 United HealthCare Services, Inc. All rights reserved.</a:t>
            </a:r>
            <a:endParaRPr lang="en-US" dirty="0"/>
          </a:p>
        </p:txBody>
      </p:sp>
      <p:sp>
        <p:nvSpPr>
          <p:cNvPr id="3" name="Title 2">
            <a:extLst>
              <a:ext uri="{FF2B5EF4-FFF2-40B4-BE49-F238E27FC236}">
                <a16:creationId xmlns:a16="http://schemas.microsoft.com/office/drawing/2014/main" id="{0F0BB349-D3F4-A747-A1B4-6BC1E6B29551}"/>
              </a:ext>
            </a:extLst>
          </p:cNvPr>
          <p:cNvSpPr>
            <a:spLocks noGrp="1"/>
          </p:cNvSpPr>
          <p:nvPr>
            <p:ph type="title"/>
          </p:nvPr>
        </p:nvSpPr>
        <p:spPr>
          <a:xfrm>
            <a:off x="571500" y="1014984"/>
            <a:ext cx="4295775" cy="553998"/>
          </a:xfrm>
        </p:spPr>
        <p:txBody>
          <a:bodyPr/>
          <a:lstStyle/>
          <a:p>
            <a:r>
              <a:rPr lang="en-US" dirty="0"/>
              <a:t>Follow-Up Strategy for SMART Goals</a:t>
            </a:r>
          </a:p>
        </p:txBody>
      </p:sp>
    </p:spTree>
    <p:extLst>
      <p:ext uri="{BB962C8B-B14F-4D97-AF65-F5344CB8AC3E}">
        <p14:creationId xmlns:p14="http://schemas.microsoft.com/office/powerpoint/2010/main" val="75775812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5" name="Text Placeholder 8"/>
          <p:cNvSpPr txBox="1">
            <a:spLocks/>
          </p:cNvSpPr>
          <p:nvPr/>
        </p:nvSpPr>
        <p:spPr bwMode="auto">
          <a:xfrm>
            <a:off x="203200" y="2433511"/>
            <a:ext cx="6981825" cy="70631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marL="285750" indent="-285750">
              <a:defRPr sz="2200">
                <a:solidFill>
                  <a:srgbClr val="646D72"/>
                </a:solidFill>
                <a:latin typeface="Arial" charset="0"/>
                <a:ea typeface="ＭＳ Ｐゴシック" pitchFamily="34" charset="-128"/>
              </a:defRPr>
            </a:lvl1pPr>
            <a:lvl2pPr marL="742950" indent="-285750">
              <a:defRPr sz="2200">
                <a:solidFill>
                  <a:srgbClr val="646D72"/>
                </a:solidFill>
                <a:latin typeface="Arial" charset="0"/>
                <a:ea typeface="ＭＳ Ｐゴシック" pitchFamily="34" charset="-128"/>
              </a:defRPr>
            </a:lvl2pPr>
            <a:lvl3pPr marL="1143000" indent="-228600">
              <a:defRPr sz="2200">
                <a:solidFill>
                  <a:srgbClr val="646D72"/>
                </a:solidFill>
                <a:latin typeface="Arial" charset="0"/>
                <a:ea typeface="ＭＳ Ｐゴシック" pitchFamily="34" charset="-128"/>
              </a:defRPr>
            </a:lvl3pPr>
            <a:lvl4pPr marL="1600200" indent="-228600">
              <a:defRPr sz="2200">
                <a:solidFill>
                  <a:srgbClr val="646D72"/>
                </a:solidFill>
                <a:latin typeface="Arial" charset="0"/>
                <a:ea typeface="ＭＳ Ｐゴシック" pitchFamily="34" charset="-128"/>
              </a:defRPr>
            </a:lvl4pPr>
            <a:lvl5pPr marL="2057400" indent="-228600">
              <a:defRPr sz="2200">
                <a:solidFill>
                  <a:srgbClr val="646D72"/>
                </a:solidFill>
                <a:latin typeface="Arial" charset="0"/>
                <a:ea typeface="ＭＳ Ｐゴシック" pitchFamily="34" charset="-128"/>
              </a:defRPr>
            </a:lvl5pPr>
            <a:lvl6pPr marL="25146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6pPr>
            <a:lvl7pPr marL="29718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7pPr>
            <a:lvl8pPr marL="34290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8pPr>
            <a:lvl9pPr marL="38862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9pPr>
          </a:lstStyle>
          <a:p>
            <a:pPr marL="0" indent="0">
              <a:spcAft>
                <a:spcPts val="3343"/>
              </a:spcAft>
              <a:buClr>
                <a:schemeClr val="tx2"/>
              </a:buClr>
              <a:defRPr/>
            </a:pPr>
            <a:r>
              <a:rPr lang="en-US" altLang="en-US" sz="1800" dirty="0"/>
              <a:t>You will need to engage more intentionally and focus on additional issues when you discuss performance issues remotely. Consider these relevant points:</a:t>
            </a:r>
          </a:p>
          <a:p>
            <a:pPr>
              <a:spcBef>
                <a:spcPts val="1200"/>
              </a:spcBef>
              <a:spcAft>
                <a:spcPts val="1200"/>
              </a:spcAft>
              <a:buClr>
                <a:srgbClr val="E87722"/>
              </a:buClr>
              <a:buFont typeface="Wingdings" pitchFamily="2" charset="2"/>
              <a:buChar char="ü"/>
            </a:pPr>
            <a:r>
              <a:rPr lang="en-US" sz="1800" dirty="0"/>
              <a:t>Take more time to set the tone and to create a foundation of trust &amp; rapport before you begin your feedback.</a:t>
            </a:r>
          </a:p>
          <a:p>
            <a:pPr>
              <a:spcBef>
                <a:spcPts val="1200"/>
              </a:spcBef>
              <a:spcAft>
                <a:spcPts val="1200"/>
              </a:spcAft>
              <a:buClr>
                <a:srgbClr val="E87722"/>
              </a:buClr>
              <a:buFont typeface="Wingdings" pitchFamily="2" charset="2"/>
              <a:buChar char="ü"/>
            </a:pPr>
            <a:r>
              <a:rPr lang="en-US" sz="1800" dirty="0"/>
              <a:t>Create a sense of being in the same place at the same time to make a connection, or “co-presence.”</a:t>
            </a:r>
          </a:p>
          <a:p>
            <a:pPr>
              <a:spcBef>
                <a:spcPts val="1200"/>
              </a:spcBef>
              <a:spcAft>
                <a:spcPts val="1200"/>
              </a:spcAft>
              <a:buClr>
                <a:srgbClr val="E87722"/>
              </a:buClr>
              <a:buFont typeface="Wingdings" pitchFamily="2" charset="2"/>
              <a:buChar char="ü"/>
            </a:pPr>
            <a:r>
              <a:rPr lang="en-US" sz="1800" dirty="0"/>
              <a:t>Be able to maintain eye contact to convey caring &amp; read reactions more accurately.</a:t>
            </a:r>
          </a:p>
          <a:p>
            <a:pPr>
              <a:spcBef>
                <a:spcPts val="1200"/>
              </a:spcBef>
              <a:spcAft>
                <a:spcPts val="1200"/>
              </a:spcAft>
              <a:buClr>
                <a:srgbClr val="E87722"/>
              </a:buClr>
              <a:buFont typeface="Wingdings" pitchFamily="2" charset="2"/>
              <a:buChar char="ü"/>
            </a:pPr>
            <a:r>
              <a:rPr lang="en-US" sz="1800" dirty="0"/>
              <a:t>Be prepared to be detailed when you need to address areas of concern and identify specific actions that need to occur. </a:t>
            </a:r>
          </a:p>
          <a:p>
            <a:pPr>
              <a:spcBef>
                <a:spcPts val="1200"/>
              </a:spcBef>
              <a:spcAft>
                <a:spcPts val="1200"/>
              </a:spcAft>
              <a:buClr>
                <a:srgbClr val="E87722"/>
              </a:buClr>
              <a:buFont typeface="Wingdings" pitchFamily="2" charset="2"/>
              <a:buChar char="ü"/>
            </a:pPr>
            <a:r>
              <a:rPr lang="en-US" sz="1800" dirty="0"/>
              <a:t>Make notes before your conversation so that you have clear examples to strengthen your main points. </a:t>
            </a:r>
          </a:p>
          <a:p>
            <a:pPr marL="457200" lvl="1" indent="0">
              <a:spcBef>
                <a:spcPts val="1200"/>
              </a:spcBef>
              <a:spcAft>
                <a:spcPts val="3343"/>
              </a:spcAft>
              <a:buClr>
                <a:srgbClr val="E87722"/>
              </a:buClr>
              <a:defRPr/>
            </a:pPr>
            <a:r>
              <a:rPr lang="en-US" altLang="en-US" sz="1800" dirty="0">
                <a:latin typeface="+mn-lt"/>
              </a:rPr>
              <a:t>Identify your specific challenges with remote feedback: ____________________________________________________________________________________________________________________________________________________________________________________________________</a:t>
            </a:r>
          </a:p>
        </p:txBody>
      </p:sp>
      <p:sp>
        <p:nvSpPr>
          <p:cNvPr id="5" name="Footer Placeholder 4"/>
          <p:cNvSpPr>
            <a:spLocks noGrp="1"/>
          </p:cNvSpPr>
          <p:nvPr>
            <p:ph type="ftr" sz="quarter" idx="3"/>
          </p:nvPr>
        </p:nvSpPr>
        <p:spPr/>
        <p:txBody>
          <a:bodyPr/>
          <a:lstStyle/>
          <a:p>
            <a:r>
              <a:rPr lang="en-US"/>
              <a:t>Do not reproduce, transmit or modify the content set forth herein in any form or by any means without written permission of UnitedHealthcare. © 2020 United HealthCare Services, Inc. All rights reserved.</a:t>
            </a:r>
            <a:endParaRPr lang="en-US" dirty="0"/>
          </a:p>
        </p:txBody>
      </p:sp>
      <p:sp>
        <p:nvSpPr>
          <p:cNvPr id="3" name="Title 2">
            <a:extLst>
              <a:ext uri="{FF2B5EF4-FFF2-40B4-BE49-F238E27FC236}">
                <a16:creationId xmlns:a16="http://schemas.microsoft.com/office/drawing/2014/main" id="{58EF151E-8C58-9945-9CAB-FA52521CB1D0}"/>
              </a:ext>
            </a:extLst>
          </p:cNvPr>
          <p:cNvSpPr>
            <a:spLocks noGrp="1"/>
          </p:cNvSpPr>
          <p:nvPr>
            <p:ph type="title"/>
          </p:nvPr>
        </p:nvSpPr>
        <p:spPr>
          <a:xfrm>
            <a:off x="752475" y="1014984"/>
            <a:ext cx="4114800" cy="276999"/>
          </a:xfrm>
        </p:spPr>
        <p:txBody>
          <a:bodyPr/>
          <a:lstStyle/>
          <a:p>
            <a:r>
              <a:rPr lang="en-US" dirty="0"/>
              <a:t>Feedback Delivered Remotely</a:t>
            </a:r>
          </a:p>
        </p:txBody>
      </p:sp>
    </p:spTree>
    <p:extLst>
      <p:ext uri="{BB962C8B-B14F-4D97-AF65-F5344CB8AC3E}">
        <p14:creationId xmlns:p14="http://schemas.microsoft.com/office/powerpoint/2010/main" val="23072537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7"/>
          <p:cNvSpPr>
            <a:spLocks noGrp="1"/>
          </p:cNvSpPr>
          <p:nvPr>
            <p:ph type="title"/>
          </p:nvPr>
        </p:nvSpPr>
        <p:spPr/>
        <p:txBody>
          <a:bodyPr/>
          <a:lstStyle/>
          <a:p>
            <a:pPr eaLnBrk="1" hangingPunct="1"/>
            <a:r>
              <a:rPr lang="en-US" altLang="en-US"/>
              <a:t>About</a:t>
            </a:r>
            <a:br>
              <a:rPr lang="en-US" altLang="en-US"/>
            </a:br>
            <a:r>
              <a:rPr lang="en-US" altLang="en-US"/>
              <a:t>Professional Support</a:t>
            </a:r>
          </a:p>
        </p:txBody>
      </p:sp>
      <p:sp>
        <p:nvSpPr>
          <p:cNvPr id="33795" name="Text Box 6"/>
          <p:cNvSpPr txBox="1">
            <a:spLocks noChangeArrowheads="1"/>
          </p:cNvSpPr>
          <p:nvPr/>
        </p:nvSpPr>
        <p:spPr bwMode="auto">
          <a:xfrm>
            <a:off x="4026535" y="4917440"/>
            <a:ext cx="208703" cy="302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01882" tIns="50941" rIns="101882" bIns="50941">
            <a:spAutoFit/>
          </a:bodyPr>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marL="0" marR="0" lvl="0" indent="0" algn="ctr" defTabSz="1018824" rtl="0" eaLnBrk="1" fontAlgn="auto" latinLnBrk="0" hangingPunct="1">
              <a:lnSpc>
                <a:spcPct val="100000"/>
              </a:lnSpc>
              <a:spcBef>
                <a:spcPct val="0"/>
              </a:spcBef>
              <a:spcAft>
                <a:spcPts val="0"/>
              </a:spcAft>
              <a:buClrTx/>
              <a:buSzTx/>
              <a:buFontTx/>
              <a:buNone/>
              <a:tabLst/>
              <a:defRPr/>
            </a:pPr>
            <a:endParaRPr kumimoji="0" lang="en-US" altLang="en-US" sz="1300" b="0" i="0" u="none" strike="noStrike" kern="1200" cap="none" spc="0" normalizeH="0" baseline="0" noProof="0">
              <a:ln>
                <a:noFill/>
              </a:ln>
              <a:solidFill>
                <a:srgbClr val="646D72"/>
              </a:solidFill>
              <a:effectLst/>
              <a:uLnTx/>
              <a:uFillTx/>
              <a:latin typeface="Arial" charset="0"/>
              <a:ea typeface="ＭＳ Ｐゴシック" pitchFamily="34" charset="-128"/>
              <a:cs typeface="+mn-cs"/>
            </a:endParaRPr>
          </a:p>
        </p:txBody>
      </p:sp>
      <p:sp>
        <p:nvSpPr>
          <p:cNvPr id="33796" name="Text Placeholder 8"/>
          <p:cNvSpPr txBox="1">
            <a:spLocks/>
          </p:cNvSpPr>
          <p:nvPr/>
        </p:nvSpPr>
        <p:spPr bwMode="auto">
          <a:xfrm>
            <a:off x="460375" y="2092920"/>
            <a:ext cx="6745643" cy="71977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marL="228600" indent="-228600">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marL="0" marR="0" lvl="0" indent="0" algn="l" defTabSz="1018879" rtl="0" eaLnBrk="1" fontAlgn="auto" latinLnBrk="0" hangingPunct="1">
              <a:lnSpc>
                <a:spcPct val="95000"/>
              </a:lnSpc>
              <a:spcBef>
                <a:spcPct val="20000"/>
              </a:spcBef>
              <a:spcAft>
                <a:spcPts val="669"/>
              </a:spcAft>
              <a:buClr>
                <a:srgbClr val="005293"/>
              </a:buClr>
              <a:buSzPct val="115000"/>
              <a:buFontTx/>
              <a:buNone/>
              <a:tabLst/>
              <a:defRPr/>
            </a:pPr>
            <a:r>
              <a:rPr kumimoji="0" lang="en-US" altLang="en-US" sz="1600" b="0" i="0" u="none" strike="noStrike" kern="1200" cap="none" spc="0" normalizeH="0" baseline="0" noProof="0" dirty="0">
                <a:ln>
                  <a:noFill/>
                </a:ln>
                <a:solidFill>
                  <a:srgbClr val="55565A"/>
                </a:solidFill>
                <a:effectLst/>
                <a:uLnTx/>
                <a:uFillTx/>
                <a:latin typeface="Arial" charset="0"/>
                <a:ea typeface="ＭＳ Ｐゴシック" pitchFamily="34" charset="-128"/>
                <a:cs typeface="+mn-cs"/>
              </a:rPr>
              <a:t>You may consider seeking professional support if you experience </a:t>
            </a:r>
            <a:br>
              <a:rPr kumimoji="0" lang="en-US" altLang="en-US" sz="1600" b="0" i="0" u="none" strike="noStrike" kern="1200" cap="none" spc="0" normalizeH="0" baseline="0" noProof="0" dirty="0">
                <a:ln>
                  <a:noFill/>
                </a:ln>
                <a:solidFill>
                  <a:srgbClr val="55565A"/>
                </a:solidFill>
                <a:effectLst/>
                <a:uLnTx/>
                <a:uFillTx/>
                <a:latin typeface="Arial" charset="0"/>
                <a:ea typeface="ＭＳ Ｐゴシック" pitchFamily="34" charset="-128"/>
                <a:cs typeface="+mn-cs"/>
              </a:rPr>
            </a:br>
            <a:r>
              <a:rPr kumimoji="0" lang="en-US" altLang="en-US" sz="1600" b="0" i="0" u="none" strike="noStrike" kern="1200" cap="none" spc="0" normalizeH="0" baseline="0" noProof="0" dirty="0">
                <a:ln>
                  <a:noFill/>
                </a:ln>
                <a:solidFill>
                  <a:srgbClr val="55565A"/>
                </a:solidFill>
                <a:effectLst/>
                <a:uLnTx/>
                <a:uFillTx/>
                <a:latin typeface="Arial" charset="0"/>
                <a:ea typeface="ＭＳ Ｐゴシック" pitchFamily="34" charset="-128"/>
                <a:cs typeface="+mn-cs"/>
              </a:rPr>
              <a:t>any of the following:  </a:t>
            </a:r>
          </a:p>
          <a:p>
            <a:pPr marL="509588" marR="0" lvl="0" indent="-285750" algn="l" defTabSz="1018879" rtl="0" eaLnBrk="1" fontAlgn="auto" latinLnBrk="0" hangingPunct="1">
              <a:lnSpc>
                <a:spcPct val="95000"/>
              </a:lnSpc>
              <a:spcBef>
                <a:spcPct val="0"/>
              </a:spcBef>
              <a:spcAft>
                <a:spcPts val="669"/>
              </a:spcAft>
              <a:buClr>
                <a:srgbClr val="E87722"/>
              </a:buClr>
              <a:buSzPct val="115000"/>
              <a:buFont typeface="Arial" panose="020B0604020202020204" pitchFamily="34" charset="0"/>
              <a:buChar char="•"/>
              <a:tabLst/>
              <a:defRPr/>
            </a:pPr>
            <a:r>
              <a:rPr kumimoji="0" lang="en-US" altLang="en-US" sz="1600" b="0" i="0" u="none" strike="noStrike" kern="1200" cap="none" spc="0" normalizeH="0" baseline="0" noProof="0" dirty="0">
                <a:ln>
                  <a:noFill/>
                </a:ln>
                <a:solidFill>
                  <a:srgbClr val="646D72"/>
                </a:solidFill>
                <a:effectLst/>
                <a:uLnTx/>
                <a:uFillTx/>
                <a:latin typeface="Arial" charset="0"/>
                <a:ea typeface="ＭＳ Ｐゴシック" pitchFamily="34" charset="-128"/>
                <a:cs typeface="Times New Roman" pitchFamily="18" charset="0"/>
              </a:rPr>
              <a:t>Sleep problems.</a:t>
            </a:r>
          </a:p>
          <a:p>
            <a:pPr marL="509588" marR="0" lvl="0" indent="-285750" algn="l" defTabSz="1018879" rtl="0" eaLnBrk="1" fontAlgn="auto" latinLnBrk="0" hangingPunct="1">
              <a:lnSpc>
                <a:spcPct val="95000"/>
              </a:lnSpc>
              <a:spcBef>
                <a:spcPct val="0"/>
              </a:spcBef>
              <a:spcAft>
                <a:spcPts val="669"/>
              </a:spcAft>
              <a:buClr>
                <a:srgbClr val="E87722"/>
              </a:buClr>
              <a:buSzPct val="115000"/>
              <a:buFont typeface="Arial" panose="020B0604020202020204" pitchFamily="34" charset="0"/>
              <a:buChar char="•"/>
              <a:tabLst/>
              <a:defRPr/>
            </a:pPr>
            <a:r>
              <a:rPr kumimoji="0" lang="en-US" altLang="en-US" sz="1600" b="0" i="0" u="none" strike="noStrike" kern="1200" cap="none" spc="0" normalizeH="0" baseline="0" noProof="0" dirty="0">
                <a:ln>
                  <a:noFill/>
                </a:ln>
                <a:solidFill>
                  <a:srgbClr val="646D72"/>
                </a:solidFill>
                <a:effectLst/>
                <a:uLnTx/>
                <a:uFillTx/>
                <a:latin typeface="Arial" charset="0"/>
                <a:ea typeface="ＭＳ Ｐゴシック" pitchFamily="34" charset="-128"/>
                <a:cs typeface="Times New Roman" pitchFamily="18" charset="0"/>
              </a:rPr>
              <a:t>Performance issues at work.</a:t>
            </a:r>
          </a:p>
          <a:p>
            <a:pPr marL="509588" marR="0" lvl="0" indent="-285750" algn="l" defTabSz="1018879" rtl="0" eaLnBrk="1" fontAlgn="auto" latinLnBrk="0" hangingPunct="1">
              <a:lnSpc>
                <a:spcPct val="95000"/>
              </a:lnSpc>
              <a:spcBef>
                <a:spcPct val="0"/>
              </a:spcBef>
              <a:spcAft>
                <a:spcPts val="669"/>
              </a:spcAft>
              <a:buClr>
                <a:srgbClr val="E87722"/>
              </a:buClr>
              <a:buSzPct val="115000"/>
              <a:buFont typeface="Arial" panose="020B0604020202020204" pitchFamily="34" charset="0"/>
              <a:buChar char="•"/>
              <a:tabLst/>
              <a:defRPr/>
            </a:pPr>
            <a:r>
              <a:rPr kumimoji="0" lang="en-US" altLang="en-US" sz="1600" b="0" i="0" u="none" strike="noStrike" kern="1200" cap="none" spc="0" normalizeH="0" baseline="0" noProof="0" dirty="0">
                <a:ln>
                  <a:noFill/>
                </a:ln>
                <a:solidFill>
                  <a:srgbClr val="646D72"/>
                </a:solidFill>
                <a:effectLst/>
                <a:uLnTx/>
                <a:uFillTx/>
                <a:latin typeface="Arial" charset="0"/>
                <a:ea typeface="ＭＳ Ｐゴシック" pitchFamily="34" charset="-128"/>
                <a:cs typeface="Times New Roman" pitchFamily="18" charset="0"/>
              </a:rPr>
              <a:t>Relationship difficulties with family or friends.</a:t>
            </a:r>
          </a:p>
          <a:p>
            <a:pPr marL="509588" marR="0" lvl="0" indent="-285750" algn="l" defTabSz="1018879" rtl="0" eaLnBrk="1" fontAlgn="auto" latinLnBrk="0" hangingPunct="1">
              <a:lnSpc>
                <a:spcPct val="95000"/>
              </a:lnSpc>
              <a:spcBef>
                <a:spcPct val="0"/>
              </a:spcBef>
              <a:spcAft>
                <a:spcPts val="669"/>
              </a:spcAft>
              <a:buClr>
                <a:srgbClr val="E87722"/>
              </a:buClr>
              <a:buSzPct val="115000"/>
              <a:buFont typeface="Arial" panose="020B0604020202020204" pitchFamily="34" charset="0"/>
              <a:buChar char="•"/>
              <a:tabLst/>
              <a:defRPr/>
            </a:pPr>
            <a:r>
              <a:rPr kumimoji="0" lang="en-US" altLang="en-US" sz="1600" b="0" i="0" u="none" strike="noStrike" kern="1200" cap="none" spc="0" normalizeH="0" baseline="0" noProof="0" dirty="0">
                <a:ln>
                  <a:noFill/>
                </a:ln>
                <a:solidFill>
                  <a:srgbClr val="646D72"/>
                </a:solidFill>
                <a:effectLst/>
                <a:uLnTx/>
                <a:uFillTx/>
                <a:latin typeface="Arial" charset="0"/>
                <a:ea typeface="ＭＳ Ｐゴシック" pitchFamily="34" charset="-128"/>
                <a:cs typeface="Times New Roman" pitchFamily="18" charset="0"/>
              </a:rPr>
              <a:t>Loss of interest in hobbies you normally enjoy.</a:t>
            </a:r>
          </a:p>
          <a:p>
            <a:pPr marL="509588" marR="0" lvl="0" indent="-285750" algn="l" defTabSz="1018879" rtl="0" eaLnBrk="1" fontAlgn="auto" latinLnBrk="0" hangingPunct="1">
              <a:lnSpc>
                <a:spcPct val="95000"/>
              </a:lnSpc>
              <a:spcBef>
                <a:spcPct val="0"/>
              </a:spcBef>
              <a:spcAft>
                <a:spcPts val="669"/>
              </a:spcAft>
              <a:buClr>
                <a:srgbClr val="E87722"/>
              </a:buClr>
              <a:buSzPct val="115000"/>
              <a:buFont typeface="Arial" panose="020B0604020202020204" pitchFamily="34" charset="0"/>
              <a:buChar char="•"/>
              <a:tabLst/>
              <a:defRPr/>
            </a:pPr>
            <a:r>
              <a:rPr kumimoji="0" lang="en-US" altLang="en-US" sz="1600" b="0" i="0" u="none" strike="noStrike" kern="1200" cap="none" spc="0" normalizeH="0" baseline="0" noProof="0" dirty="0">
                <a:ln>
                  <a:noFill/>
                </a:ln>
                <a:solidFill>
                  <a:srgbClr val="646D72"/>
                </a:solidFill>
                <a:effectLst/>
                <a:uLnTx/>
                <a:uFillTx/>
                <a:latin typeface="Arial" charset="0"/>
                <a:ea typeface="ＭＳ Ｐゴシック" pitchFamily="34" charset="-128"/>
                <a:cs typeface="Times New Roman" pitchFamily="18" charset="0"/>
              </a:rPr>
              <a:t>Lack of care about normal everyday work tasks. </a:t>
            </a:r>
          </a:p>
          <a:p>
            <a:pPr marL="509588" marR="0" lvl="0" indent="-285750" algn="l" defTabSz="1018879" rtl="0" eaLnBrk="1" fontAlgn="auto" latinLnBrk="0" hangingPunct="1">
              <a:lnSpc>
                <a:spcPct val="95000"/>
              </a:lnSpc>
              <a:spcBef>
                <a:spcPct val="0"/>
              </a:spcBef>
              <a:spcAft>
                <a:spcPts val="669"/>
              </a:spcAft>
              <a:buClr>
                <a:srgbClr val="E87722"/>
              </a:buClr>
              <a:buSzPct val="115000"/>
              <a:buFont typeface="Arial" panose="020B0604020202020204" pitchFamily="34" charset="0"/>
              <a:buChar char="•"/>
              <a:tabLst/>
              <a:defRPr/>
            </a:pPr>
            <a:r>
              <a:rPr kumimoji="0" lang="en-US" altLang="en-US" sz="1600" b="0" i="0" u="none" strike="noStrike" kern="1200" cap="none" spc="0" normalizeH="0" baseline="0" noProof="0" dirty="0">
                <a:ln>
                  <a:noFill/>
                </a:ln>
                <a:solidFill>
                  <a:srgbClr val="646D72"/>
                </a:solidFill>
                <a:effectLst/>
                <a:uLnTx/>
                <a:uFillTx/>
                <a:latin typeface="Arial" charset="0"/>
                <a:ea typeface="ＭＳ Ｐゴシック" pitchFamily="34" charset="-128"/>
                <a:cs typeface="Times New Roman" pitchFamily="18" charset="0"/>
              </a:rPr>
              <a:t>Excessive anxiety or worrying more than normal. </a:t>
            </a:r>
          </a:p>
          <a:p>
            <a:pPr marL="509588" marR="0" lvl="0" indent="-285750" algn="l" defTabSz="1018879" rtl="0" eaLnBrk="1" fontAlgn="auto" latinLnBrk="0" hangingPunct="1">
              <a:lnSpc>
                <a:spcPct val="95000"/>
              </a:lnSpc>
              <a:spcBef>
                <a:spcPct val="0"/>
              </a:spcBef>
              <a:spcAft>
                <a:spcPts val="669"/>
              </a:spcAft>
              <a:buClr>
                <a:srgbClr val="E87722"/>
              </a:buClr>
              <a:buSzPct val="115000"/>
              <a:buFont typeface="Arial" panose="020B0604020202020204" pitchFamily="34" charset="0"/>
              <a:buChar char="•"/>
              <a:tabLst/>
              <a:defRPr/>
            </a:pPr>
            <a:r>
              <a:rPr kumimoji="0" lang="en-US" altLang="en-US" sz="1600" b="0" i="0" u="none" strike="noStrike" kern="1200" cap="none" spc="0" normalizeH="0" baseline="0" noProof="0" dirty="0">
                <a:ln>
                  <a:noFill/>
                </a:ln>
                <a:solidFill>
                  <a:srgbClr val="646D72"/>
                </a:solidFill>
                <a:effectLst/>
                <a:uLnTx/>
                <a:uFillTx/>
                <a:latin typeface="Arial" charset="0"/>
                <a:ea typeface="ＭＳ Ｐゴシック" pitchFamily="34" charset="-128"/>
                <a:cs typeface="Times New Roman" pitchFamily="18" charset="0"/>
              </a:rPr>
              <a:t>Feeling overwhelmed or sad for more than two weeks.</a:t>
            </a:r>
          </a:p>
          <a:p>
            <a:pPr marL="509588" marR="0" lvl="0" indent="-285750" algn="l" defTabSz="1018879" rtl="0" eaLnBrk="1" fontAlgn="auto" latinLnBrk="0" hangingPunct="1">
              <a:lnSpc>
                <a:spcPct val="95000"/>
              </a:lnSpc>
              <a:spcBef>
                <a:spcPct val="0"/>
              </a:spcBef>
              <a:spcAft>
                <a:spcPts val="669"/>
              </a:spcAft>
              <a:buClr>
                <a:srgbClr val="E87722"/>
              </a:buClr>
              <a:buSzPct val="115000"/>
              <a:buFont typeface="Arial" panose="020B0604020202020204" pitchFamily="34" charset="0"/>
              <a:buChar char="•"/>
              <a:tabLst/>
              <a:defRPr/>
            </a:pPr>
            <a:r>
              <a:rPr kumimoji="0" lang="en-US" altLang="en-US" sz="1600" b="0" i="0" u="none" strike="noStrike" kern="1200" cap="none" spc="0" normalizeH="0" baseline="0" noProof="0" dirty="0">
                <a:ln>
                  <a:noFill/>
                </a:ln>
                <a:solidFill>
                  <a:srgbClr val="646D72"/>
                </a:solidFill>
                <a:effectLst/>
                <a:uLnTx/>
                <a:uFillTx/>
                <a:latin typeface="Arial" charset="0"/>
                <a:ea typeface="ＭＳ Ｐゴシック" pitchFamily="34" charset="-128"/>
                <a:cs typeface="Times New Roman" pitchFamily="18" charset="0"/>
              </a:rPr>
              <a:t>A noticeable change in appetite, eating too little or too much.</a:t>
            </a:r>
          </a:p>
          <a:p>
            <a:pPr marL="509588" marR="0" lvl="0" indent="-285750" algn="l" defTabSz="1018879" rtl="0" eaLnBrk="1" fontAlgn="auto" latinLnBrk="0" hangingPunct="1">
              <a:lnSpc>
                <a:spcPct val="95000"/>
              </a:lnSpc>
              <a:spcBef>
                <a:spcPct val="0"/>
              </a:spcBef>
              <a:spcAft>
                <a:spcPts val="669"/>
              </a:spcAft>
              <a:buClr>
                <a:srgbClr val="E87722"/>
              </a:buClr>
              <a:buSzPct val="115000"/>
              <a:buFont typeface="Arial" panose="020B0604020202020204" pitchFamily="34" charset="0"/>
              <a:buChar char="•"/>
              <a:tabLst/>
              <a:defRPr/>
            </a:pPr>
            <a:r>
              <a:rPr kumimoji="0" lang="en-US" altLang="en-US" sz="1600" b="0" i="0" u="none" strike="noStrike" kern="1200" cap="none" spc="0" normalizeH="0" baseline="0" noProof="0" dirty="0">
                <a:ln>
                  <a:noFill/>
                </a:ln>
                <a:solidFill>
                  <a:srgbClr val="646D72"/>
                </a:solidFill>
                <a:effectLst/>
                <a:uLnTx/>
                <a:uFillTx/>
                <a:latin typeface="Arial" charset="0"/>
                <a:ea typeface="ＭＳ Ｐゴシック" pitchFamily="34" charset="-128"/>
                <a:cs typeface="Times New Roman" pitchFamily="18" charset="0"/>
              </a:rPr>
              <a:t>Behavior and coping methods have become harmful to yourself </a:t>
            </a:r>
            <a:br>
              <a:rPr kumimoji="0" lang="en-US" altLang="en-US" sz="1600" b="0" i="0" u="none" strike="noStrike" kern="1200" cap="none" spc="0" normalizeH="0" baseline="0" noProof="0" dirty="0">
                <a:ln>
                  <a:noFill/>
                </a:ln>
                <a:solidFill>
                  <a:srgbClr val="646D72"/>
                </a:solidFill>
                <a:effectLst/>
                <a:uLnTx/>
                <a:uFillTx/>
                <a:latin typeface="Arial" charset="0"/>
                <a:ea typeface="ＭＳ Ｐゴシック" pitchFamily="34" charset="-128"/>
                <a:cs typeface="Times New Roman" pitchFamily="18" charset="0"/>
              </a:rPr>
            </a:br>
            <a:r>
              <a:rPr kumimoji="0" lang="en-US" altLang="en-US" sz="1600" b="0" i="0" u="none" strike="noStrike" kern="1200" cap="none" spc="0" normalizeH="0" baseline="0" noProof="0" dirty="0">
                <a:ln>
                  <a:noFill/>
                </a:ln>
                <a:solidFill>
                  <a:srgbClr val="646D72"/>
                </a:solidFill>
                <a:effectLst/>
                <a:uLnTx/>
                <a:uFillTx/>
                <a:latin typeface="Arial" charset="0"/>
                <a:ea typeface="ＭＳ Ｐゴシック" pitchFamily="34" charset="-128"/>
                <a:cs typeface="Times New Roman" pitchFamily="18" charset="0"/>
              </a:rPr>
              <a:t>or others, whether that is through aggressive behavior or unhealthy habits, such as drinking too much alcohol or taking drugs.</a:t>
            </a:r>
          </a:p>
          <a:p>
            <a:pPr marL="509588" marR="0" lvl="0" indent="-285750" algn="l" defTabSz="1018879" rtl="0" eaLnBrk="1" fontAlgn="auto" latinLnBrk="0" hangingPunct="1">
              <a:lnSpc>
                <a:spcPct val="95000"/>
              </a:lnSpc>
              <a:spcBef>
                <a:spcPct val="0"/>
              </a:spcBef>
              <a:spcAft>
                <a:spcPts val="669"/>
              </a:spcAft>
              <a:buClr>
                <a:srgbClr val="E87722"/>
              </a:buClr>
              <a:buSzPct val="115000"/>
              <a:buFont typeface="Arial" panose="020B0604020202020204" pitchFamily="34" charset="0"/>
              <a:buChar char="•"/>
              <a:tabLst/>
              <a:defRPr/>
            </a:pPr>
            <a:r>
              <a:rPr kumimoji="0" lang="en-US" altLang="en-US" sz="1600" b="0" i="0" u="none" strike="noStrike" kern="1200" cap="none" spc="0" normalizeH="0" baseline="0" noProof="0" dirty="0">
                <a:ln>
                  <a:noFill/>
                </a:ln>
                <a:solidFill>
                  <a:srgbClr val="646D72"/>
                </a:solidFill>
                <a:effectLst/>
                <a:uLnTx/>
                <a:uFillTx/>
                <a:latin typeface="Arial" charset="0"/>
                <a:ea typeface="ＭＳ Ｐゴシック" pitchFamily="34" charset="-128"/>
                <a:cs typeface="Times New Roman" pitchFamily="18" charset="0"/>
              </a:rPr>
              <a:t>Thoughts of harm to self and/or others.</a:t>
            </a:r>
          </a:p>
          <a:p>
            <a:pPr marL="0" marR="0" lvl="0" indent="0" algn="l" defTabSz="1018879" rtl="0" eaLnBrk="1" fontAlgn="auto" latinLnBrk="0" hangingPunct="1">
              <a:lnSpc>
                <a:spcPct val="95000"/>
              </a:lnSpc>
              <a:spcBef>
                <a:spcPct val="20000"/>
              </a:spcBef>
              <a:spcAft>
                <a:spcPts val="0"/>
              </a:spcAft>
              <a:buClr>
                <a:srgbClr val="005293"/>
              </a:buClr>
              <a:buSzPct val="115000"/>
              <a:buFontTx/>
              <a:buNone/>
              <a:tabLst/>
              <a:defRPr/>
            </a:pPr>
            <a:r>
              <a:rPr kumimoji="0" lang="en-US" altLang="en-US" sz="1600" b="1" i="0" u="none" strike="noStrike" kern="1200" cap="none" spc="0" normalizeH="0" baseline="0" noProof="0" dirty="0">
                <a:ln>
                  <a:noFill/>
                </a:ln>
                <a:solidFill>
                  <a:srgbClr val="55565A"/>
                </a:solidFill>
                <a:effectLst/>
                <a:uLnTx/>
                <a:uFillTx/>
                <a:latin typeface="Arial" charset="0"/>
                <a:ea typeface="ＭＳ Ｐゴシック" pitchFamily="34" charset="-128"/>
                <a:cs typeface="+mn-cs"/>
              </a:rPr>
              <a:t>Keep in mind some of these conditions may warrant more urgent professional help and you should seek support if you are unsure. </a:t>
            </a:r>
          </a:p>
          <a:p>
            <a:pPr marL="0" marR="0" lvl="0" indent="0" algn="l" defTabSz="1018879" rtl="0" eaLnBrk="1" fontAlgn="auto" latinLnBrk="0" hangingPunct="1">
              <a:lnSpc>
                <a:spcPct val="95000"/>
              </a:lnSpc>
              <a:spcBef>
                <a:spcPct val="20000"/>
              </a:spcBef>
              <a:spcAft>
                <a:spcPts val="0"/>
              </a:spcAft>
              <a:buClr>
                <a:srgbClr val="005293"/>
              </a:buClr>
              <a:buSzPct val="115000"/>
              <a:buFontTx/>
              <a:buNone/>
              <a:tabLst/>
              <a:defRPr/>
            </a:pPr>
            <a:endParaRPr kumimoji="0" lang="en-US" altLang="en-US" sz="1600" b="1" i="0" u="none" strike="noStrike" kern="1200" cap="none" spc="0" normalizeH="0" baseline="0" noProof="0" dirty="0">
              <a:ln>
                <a:noFill/>
              </a:ln>
              <a:solidFill>
                <a:srgbClr val="55565A"/>
              </a:solidFill>
              <a:effectLst/>
              <a:uLnTx/>
              <a:uFillTx/>
              <a:latin typeface="Arial" charset="0"/>
              <a:ea typeface="ＭＳ Ｐゴシック" pitchFamily="34" charset="-128"/>
              <a:cs typeface="+mn-cs"/>
            </a:endParaRPr>
          </a:p>
          <a:p>
            <a:pPr marL="0" marR="0" lvl="0" indent="0" algn="l" defTabSz="1018879" rtl="0" eaLnBrk="1" fontAlgn="auto" latinLnBrk="0" hangingPunct="1">
              <a:lnSpc>
                <a:spcPct val="95000"/>
              </a:lnSpc>
              <a:spcBef>
                <a:spcPct val="20000"/>
              </a:spcBef>
              <a:spcAft>
                <a:spcPts val="0"/>
              </a:spcAft>
              <a:buClr>
                <a:srgbClr val="005293"/>
              </a:buClr>
              <a:buSzPct val="115000"/>
              <a:buFontTx/>
              <a:buNone/>
              <a:tabLst/>
              <a:defRPr/>
            </a:pPr>
            <a:r>
              <a:rPr kumimoji="0" lang="en-US" altLang="en-US" sz="1600" b="0" i="0" u="none" strike="noStrike" kern="1200" cap="none" spc="0" normalizeH="0" baseline="0" noProof="0" dirty="0">
                <a:ln>
                  <a:noFill/>
                </a:ln>
                <a:solidFill>
                  <a:srgbClr val="55565A"/>
                </a:solidFill>
                <a:effectLst/>
                <a:uLnTx/>
                <a:uFillTx/>
                <a:latin typeface="Arial" charset="0"/>
                <a:ea typeface="ＭＳ Ｐゴシック" pitchFamily="34" charset="-128"/>
                <a:cs typeface="+mn-cs"/>
              </a:rPr>
              <a:t>Your Employee Assistance Program (EAP) is available to all employees and their covered dependents and may include some free counseling sessions per issue, per year. Please check with your employer or your health plan for details.</a:t>
            </a:r>
          </a:p>
          <a:p>
            <a:pPr marL="0" marR="0" lvl="0" indent="0" algn="l" defTabSz="1018879" rtl="0" eaLnBrk="1" fontAlgn="auto" latinLnBrk="0" hangingPunct="1">
              <a:lnSpc>
                <a:spcPct val="95000"/>
              </a:lnSpc>
              <a:spcBef>
                <a:spcPct val="20000"/>
              </a:spcBef>
              <a:spcAft>
                <a:spcPts val="0"/>
              </a:spcAft>
              <a:buClr>
                <a:srgbClr val="005293"/>
              </a:buClr>
              <a:buSzPct val="115000"/>
              <a:buFontTx/>
              <a:buNone/>
              <a:tabLst/>
              <a:defRPr/>
            </a:pPr>
            <a:endParaRPr kumimoji="0" lang="en-US" altLang="en-US" sz="1600" b="0" i="0" u="none" strike="noStrike" kern="1200" cap="none" spc="0" normalizeH="0" baseline="0" noProof="0" dirty="0">
              <a:ln>
                <a:noFill/>
              </a:ln>
              <a:solidFill>
                <a:srgbClr val="55565A"/>
              </a:solidFill>
              <a:effectLst/>
              <a:uLnTx/>
              <a:uFillTx/>
              <a:latin typeface="Arial" charset="0"/>
              <a:ea typeface="ＭＳ Ｐゴシック" pitchFamily="34" charset="-128"/>
              <a:cs typeface="+mn-cs"/>
            </a:endParaRPr>
          </a:p>
          <a:p>
            <a:pPr marL="0" marR="0" lvl="0" indent="0" algn="l" defTabSz="1018879" rtl="0" eaLnBrk="1" fontAlgn="auto" latinLnBrk="0" hangingPunct="1">
              <a:lnSpc>
                <a:spcPct val="100000"/>
              </a:lnSpc>
              <a:spcBef>
                <a:spcPts val="0"/>
              </a:spcBef>
              <a:spcAft>
                <a:spcPts val="200"/>
              </a:spcAft>
              <a:buClrTx/>
              <a:buSzTx/>
              <a:buFontTx/>
              <a:buNone/>
              <a:tabLst/>
              <a:defRPr/>
            </a:pPr>
            <a:r>
              <a:rPr kumimoji="0" lang="en-US" altLang="en-US" sz="900" b="0" i="0" u="sng" strike="noStrike" kern="1200" cap="none" spc="0" normalizeH="0" baseline="0" noProof="0" dirty="0">
                <a:ln>
                  <a:noFill/>
                </a:ln>
                <a:solidFill>
                  <a:srgbClr val="55565A"/>
                </a:solidFill>
                <a:effectLst/>
                <a:uLnTx/>
                <a:uFillTx/>
                <a:latin typeface="Arial"/>
                <a:ea typeface="ＭＳ Ｐゴシック" pitchFamily="34" charset="-128"/>
                <a:cs typeface="+mn-cs"/>
              </a:rPr>
              <a:t>Citations</a:t>
            </a:r>
          </a:p>
          <a:p>
            <a:pPr marL="0" marR="0" lvl="0" indent="0" algn="l" defTabSz="1018879" rtl="0" eaLnBrk="1" fontAlgn="auto" latinLnBrk="0" hangingPunct="1">
              <a:lnSpc>
                <a:spcPct val="100000"/>
              </a:lnSpc>
              <a:spcBef>
                <a:spcPts val="0"/>
              </a:spcBef>
              <a:spcAft>
                <a:spcPts val="200"/>
              </a:spcAft>
              <a:buClrTx/>
              <a:buSzTx/>
              <a:buFontTx/>
              <a:buNone/>
              <a:tabLst/>
              <a:defRPr/>
            </a:pPr>
            <a:r>
              <a:rPr kumimoji="0" lang="en-US" altLang="en-US" sz="900" b="0" i="0" u="none" strike="noStrike" kern="1200" cap="none" spc="0" normalizeH="0" baseline="0" noProof="0" dirty="0">
                <a:ln>
                  <a:noFill/>
                </a:ln>
                <a:solidFill>
                  <a:srgbClr val="55565A"/>
                </a:solidFill>
                <a:effectLst/>
                <a:uLnTx/>
                <a:uFillTx/>
                <a:latin typeface="Arial"/>
                <a:ea typeface="ＭＳ Ｐゴシック" pitchFamily="34" charset="-128"/>
                <a:cs typeface="+mn-cs"/>
              </a:rPr>
              <a:t>American Psychological Association: How to choose a psychologist. </a:t>
            </a:r>
          </a:p>
          <a:p>
            <a:pPr marL="0" marR="0" lvl="0" indent="0" algn="l" defTabSz="1018879" rtl="0" eaLnBrk="1" fontAlgn="auto" latinLnBrk="0" hangingPunct="1">
              <a:lnSpc>
                <a:spcPct val="100000"/>
              </a:lnSpc>
              <a:spcBef>
                <a:spcPct val="0"/>
              </a:spcBef>
              <a:spcAft>
                <a:spcPts val="200"/>
              </a:spcAft>
              <a:buClr>
                <a:srgbClr val="55565A"/>
              </a:buClr>
              <a:buSzTx/>
              <a:buFontTx/>
              <a:buNone/>
              <a:tabLst/>
              <a:defRPr/>
            </a:pPr>
            <a:r>
              <a:rPr kumimoji="0" lang="en-US" altLang="en-US" sz="900" b="0" i="0" u="none" strike="noStrike" kern="1200" cap="none" spc="0" normalizeH="0" baseline="0" noProof="0" dirty="0">
                <a:ln>
                  <a:noFill/>
                </a:ln>
                <a:solidFill>
                  <a:srgbClr val="E87722"/>
                </a:solidFill>
                <a:effectLst/>
                <a:uLnTx/>
                <a:uFillTx/>
                <a:latin typeface="Arial" charset="0"/>
                <a:ea typeface="ＭＳ Ｐゴシック" pitchFamily="34" charset="-128"/>
                <a:cs typeface="Times New Roman" pitchFamily="18" charset="0"/>
                <a:hlinkClick r:id="rId3">
                  <a:extLst>
                    <a:ext uri="{A12FA001-AC4F-418D-AE19-62706E023703}">
                      <ahyp:hlinkClr xmlns:ahyp="http://schemas.microsoft.com/office/drawing/2018/hyperlinkcolor" val="tx"/>
                    </a:ext>
                  </a:extLst>
                </a:hlinkClick>
              </a:rPr>
              <a:t>http://www.apa.org/helpcenter/choose-therapist.aspx</a:t>
            </a:r>
            <a:r>
              <a:rPr kumimoji="0" lang="en-US" altLang="en-US" sz="900" b="0" i="0" u="none" strike="noStrike" kern="1200" cap="none" spc="0" normalizeH="0" baseline="0" noProof="0" dirty="0">
                <a:ln>
                  <a:noFill/>
                </a:ln>
                <a:solidFill>
                  <a:srgbClr val="E87722"/>
                </a:solidFill>
                <a:effectLst/>
                <a:uLnTx/>
                <a:uFillTx/>
                <a:latin typeface="Arial" charset="0"/>
                <a:ea typeface="ＭＳ Ｐゴシック" pitchFamily="34" charset="-128"/>
                <a:cs typeface="Times New Roman" pitchFamily="18" charset="0"/>
              </a:rPr>
              <a:t>.</a:t>
            </a:r>
          </a:p>
          <a:p>
            <a:pPr marL="0" marR="0" lvl="0" indent="0" algn="l" defTabSz="1018879" rtl="0" eaLnBrk="1" fontAlgn="auto" latinLnBrk="0" hangingPunct="1">
              <a:lnSpc>
                <a:spcPct val="100000"/>
              </a:lnSpc>
              <a:spcBef>
                <a:spcPts val="0"/>
              </a:spcBef>
              <a:spcAft>
                <a:spcPts val="200"/>
              </a:spcAft>
              <a:buClrTx/>
              <a:buSzTx/>
              <a:buFontTx/>
              <a:buNone/>
              <a:tabLst/>
              <a:defRPr/>
            </a:pPr>
            <a:r>
              <a:rPr kumimoji="0" lang="en-US" altLang="en-US" sz="900" b="0" i="0" u="none" strike="noStrike" kern="1200" cap="none" spc="0" normalizeH="0" baseline="0" noProof="0" dirty="0">
                <a:ln>
                  <a:noFill/>
                </a:ln>
                <a:solidFill>
                  <a:srgbClr val="55565A"/>
                </a:solidFill>
                <a:effectLst/>
                <a:uLnTx/>
                <a:uFillTx/>
                <a:latin typeface="Arial"/>
                <a:ea typeface="ＭＳ Ｐゴシック" pitchFamily="34" charset="-128"/>
                <a:cs typeface="+mn-cs"/>
              </a:rPr>
              <a:t>Helpguide.org: Depression Symptoms and Warning Signs. </a:t>
            </a:r>
          </a:p>
          <a:p>
            <a:pPr marL="0" marR="0" lvl="0" indent="0" algn="l" defTabSz="1018879" rtl="0" eaLnBrk="1" fontAlgn="auto" latinLnBrk="0" hangingPunct="1">
              <a:lnSpc>
                <a:spcPct val="100000"/>
              </a:lnSpc>
              <a:spcBef>
                <a:spcPts val="0"/>
              </a:spcBef>
              <a:spcAft>
                <a:spcPts val="200"/>
              </a:spcAft>
              <a:buClrTx/>
              <a:buSzTx/>
              <a:buFontTx/>
              <a:buNone/>
              <a:tabLst/>
              <a:defRPr/>
            </a:pPr>
            <a:r>
              <a:rPr kumimoji="0" lang="en-US" altLang="en-US" sz="900" b="0" i="0" u="none" strike="noStrike" kern="1200" cap="none" spc="0" normalizeH="0" baseline="0" noProof="0" dirty="0">
                <a:ln>
                  <a:noFill/>
                </a:ln>
                <a:solidFill>
                  <a:srgbClr val="E87722"/>
                </a:solidFill>
                <a:effectLst/>
                <a:uLnTx/>
                <a:uFillTx/>
                <a:latin typeface="Arial"/>
                <a:ea typeface="ＭＳ Ｐゴシック" pitchFamily="34" charset="-128"/>
                <a:cs typeface="+mn-cs"/>
                <a:hlinkClick r:id="rId4">
                  <a:extLst>
                    <a:ext uri="{A12FA001-AC4F-418D-AE19-62706E023703}">
                      <ahyp:hlinkClr xmlns:ahyp="http://schemas.microsoft.com/office/drawing/2018/hyperlinkcolor" val="tx"/>
                    </a:ext>
                  </a:extLst>
                </a:hlinkClick>
              </a:rPr>
              <a:t>https://www.helpguide.org/articles/depression/depression-symptoms-and-warning-signs.htm</a:t>
            </a:r>
            <a:r>
              <a:rPr kumimoji="0" lang="en-US" altLang="en-US" sz="900" b="0" i="0" u="none" strike="noStrike" kern="1200" cap="none" spc="0" normalizeH="0" baseline="0" noProof="0" dirty="0">
                <a:ln>
                  <a:noFill/>
                </a:ln>
                <a:solidFill>
                  <a:srgbClr val="E87722"/>
                </a:solidFill>
                <a:effectLst/>
                <a:uLnTx/>
                <a:uFillTx/>
                <a:latin typeface="Arial"/>
                <a:ea typeface="ＭＳ Ｐゴシック" pitchFamily="34" charset="-128"/>
                <a:cs typeface="+mn-cs"/>
              </a:rPr>
              <a:t>.</a:t>
            </a:r>
          </a:p>
          <a:p>
            <a:pPr marL="0" marR="0" lvl="0" indent="0" algn="l" defTabSz="1018879" rtl="0" eaLnBrk="1" fontAlgn="auto" latinLnBrk="0" hangingPunct="1">
              <a:lnSpc>
                <a:spcPct val="100000"/>
              </a:lnSpc>
              <a:spcBef>
                <a:spcPts val="0"/>
              </a:spcBef>
              <a:spcAft>
                <a:spcPts val="200"/>
              </a:spcAft>
              <a:buClrTx/>
              <a:buSzTx/>
              <a:buFontTx/>
              <a:buNone/>
              <a:tabLst/>
              <a:defRPr/>
            </a:pPr>
            <a:r>
              <a:rPr kumimoji="0" lang="fr-FR" altLang="en-US" sz="900" b="0" i="0" u="none" strike="noStrike" kern="1200" cap="none" spc="0" normalizeH="0" baseline="0" noProof="0" dirty="0">
                <a:ln>
                  <a:noFill/>
                </a:ln>
                <a:solidFill>
                  <a:srgbClr val="55565A"/>
                </a:solidFill>
                <a:effectLst/>
                <a:uLnTx/>
                <a:uFillTx/>
                <a:latin typeface="Arial"/>
                <a:ea typeface="ＭＳ Ｐゴシック" pitchFamily="34" charset="-128"/>
                <a:cs typeface="+mn-cs"/>
              </a:rPr>
              <a:t>Helpguide.org: Suicide Prevention. </a:t>
            </a:r>
          </a:p>
          <a:p>
            <a:pPr marL="0" marR="0" lvl="0" indent="0" algn="l" defTabSz="1018879" rtl="0" eaLnBrk="1" fontAlgn="auto" latinLnBrk="0" hangingPunct="1">
              <a:lnSpc>
                <a:spcPct val="100000"/>
              </a:lnSpc>
              <a:spcBef>
                <a:spcPts val="0"/>
              </a:spcBef>
              <a:spcAft>
                <a:spcPts val="200"/>
              </a:spcAft>
              <a:buClrTx/>
              <a:buSzTx/>
              <a:buFontTx/>
              <a:buNone/>
              <a:tabLst/>
              <a:defRPr/>
            </a:pPr>
            <a:r>
              <a:rPr kumimoji="0" lang="fr-FR" altLang="en-US" sz="900" b="0" i="0" u="none" strike="noStrike" kern="1200" cap="none" spc="0" normalizeH="0" baseline="0" noProof="0" dirty="0">
                <a:ln>
                  <a:noFill/>
                </a:ln>
                <a:solidFill>
                  <a:srgbClr val="E87722"/>
                </a:solidFill>
                <a:effectLst/>
                <a:uLnTx/>
                <a:uFillTx/>
                <a:latin typeface="Arial"/>
                <a:ea typeface="ＭＳ Ｐゴシック" pitchFamily="34" charset="-128"/>
                <a:cs typeface="+mn-cs"/>
                <a:hlinkClick r:id="rId5">
                  <a:extLst>
                    <a:ext uri="{A12FA001-AC4F-418D-AE19-62706E023703}">
                      <ahyp:hlinkClr xmlns:ahyp="http://schemas.microsoft.com/office/drawing/2018/hyperlinkcolor" val="tx"/>
                    </a:ext>
                  </a:extLst>
                </a:hlinkClick>
              </a:rPr>
              <a:t>https://www.helpguide.org/articles/suicide-prevention/suicide-prevention.htm</a:t>
            </a:r>
            <a:r>
              <a:rPr kumimoji="0" lang="fr-FR" altLang="en-US" sz="900" b="0" i="0" u="none" strike="noStrike" kern="1200" cap="none" spc="0" normalizeH="0" baseline="0" noProof="0" dirty="0">
                <a:ln>
                  <a:noFill/>
                </a:ln>
                <a:solidFill>
                  <a:srgbClr val="E87722"/>
                </a:solidFill>
                <a:effectLst/>
                <a:uLnTx/>
                <a:uFillTx/>
                <a:latin typeface="Arial"/>
                <a:ea typeface="ＭＳ Ｐゴシック" pitchFamily="34" charset="-128"/>
                <a:cs typeface="+mn-cs"/>
              </a:rPr>
              <a:t>.</a:t>
            </a:r>
            <a:endParaRPr kumimoji="0" lang="en-US" altLang="en-US" sz="1600" b="0" i="0" u="none" strike="noStrike" kern="1200" cap="none" spc="0" normalizeH="0" baseline="0" noProof="0" dirty="0">
              <a:ln>
                <a:noFill/>
              </a:ln>
              <a:solidFill>
                <a:srgbClr val="E87722"/>
              </a:solidFill>
              <a:effectLst/>
              <a:uLnTx/>
              <a:uFillTx/>
              <a:latin typeface="Arial" charset="0"/>
              <a:ea typeface="ＭＳ Ｐゴシック" pitchFamily="34" charset="-128"/>
              <a:cs typeface="+mn-cs"/>
            </a:endParaRPr>
          </a:p>
          <a:p>
            <a:pPr marL="228600" marR="0" lvl="0" indent="-228600" algn="ctr" defTabSz="1018879" rtl="0" eaLnBrk="1" fontAlgn="auto" latinLnBrk="0" hangingPunct="1">
              <a:lnSpc>
                <a:spcPct val="95000"/>
              </a:lnSpc>
              <a:spcBef>
                <a:spcPct val="20000"/>
              </a:spcBef>
              <a:spcAft>
                <a:spcPts val="0"/>
              </a:spcAft>
              <a:buClr>
                <a:srgbClr val="005293"/>
              </a:buClr>
              <a:buSzPct val="115000"/>
              <a:buFontTx/>
              <a:buNone/>
              <a:tabLst/>
              <a:defRPr/>
            </a:pPr>
            <a:endParaRPr kumimoji="0" lang="en-US" altLang="en-US" sz="1600" b="0" i="0" u="none" strike="noStrike" kern="1200" cap="none" spc="0" normalizeH="0" baseline="0" noProof="0" dirty="0">
              <a:ln>
                <a:noFill/>
              </a:ln>
              <a:solidFill>
                <a:srgbClr val="55565A"/>
              </a:solidFill>
              <a:effectLst/>
              <a:uLnTx/>
              <a:uFillTx/>
              <a:latin typeface="Arial" charset="0"/>
              <a:ea typeface="ＭＳ Ｐゴシック" pitchFamily="34" charset="-128"/>
              <a:cs typeface="+mn-cs"/>
            </a:endParaRPr>
          </a:p>
        </p:txBody>
      </p:sp>
    </p:spTree>
    <p:extLst>
      <p:ext uri="{BB962C8B-B14F-4D97-AF65-F5344CB8AC3E}">
        <p14:creationId xmlns:p14="http://schemas.microsoft.com/office/powerpoint/2010/main" val="10709946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altLang="en-US" dirty="0"/>
              <a:t>Learning Points</a:t>
            </a:r>
          </a:p>
        </p:txBody>
      </p:sp>
      <p:sp>
        <p:nvSpPr>
          <p:cNvPr id="7" name="Footer Placeholder 6"/>
          <p:cNvSpPr>
            <a:spLocks noGrp="1"/>
          </p:cNvSpPr>
          <p:nvPr>
            <p:ph type="ftr" sz="quarter" idx="3"/>
          </p:nvPr>
        </p:nvSpPr>
        <p:spPr/>
        <p:txBody>
          <a:bodyPr/>
          <a:lstStyle/>
          <a:p>
            <a:r>
              <a:rPr lang="en-US"/>
              <a:t>Do not reproduce, transmit or modify the content set forth herein in any form or by any means without written permission of UnitedHealthcare. © 2020 United HealthCare Services, Inc. All rights reserved.</a:t>
            </a:r>
            <a:endParaRPr lang="en-US" dirty="0"/>
          </a:p>
        </p:txBody>
      </p:sp>
      <p:sp>
        <p:nvSpPr>
          <p:cNvPr id="11267" name="Text Placeholder 5"/>
          <p:cNvSpPr txBox="1">
            <a:spLocks/>
          </p:cNvSpPr>
          <p:nvPr/>
        </p:nvSpPr>
        <p:spPr bwMode="auto">
          <a:xfrm>
            <a:off x="438997" y="1978502"/>
            <a:ext cx="6876567" cy="4348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eaLnBrk="1" hangingPunct="1">
              <a:spcBef>
                <a:spcPct val="0"/>
              </a:spcBef>
              <a:buClr>
                <a:schemeClr val="tx2"/>
              </a:buClr>
              <a:buSzTx/>
            </a:pPr>
            <a:r>
              <a:rPr lang="en-US" altLang="en-US" sz="2400" b="1" dirty="0">
                <a:solidFill>
                  <a:schemeClr val="tx1"/>
                </a:solidFill>
              </a:rPr>
              <a:t>Participants will:</a:t>
            </a:r>
          </a:p>
        </p:txBody>
      </p:sp>
      <p:sp>
        <p:nvSpPr>
          <p:cNvPr id="11268" name="Text Placeholder 6"/>
          <p:cNvSpPr txBox="1">
            <a:spLocks/>
          </p:cNvSpPr>
          <p:nvPr/>
        </p:nvSpPr>
        <p:spPr bwMode="auto">
          <a:xfrm>
            <a:off x="435399" y="2724586"/>
            <a:ext cx="6876626" cy="915035"/>
          </a:xfrm>
          <a:prstGeom prst="rect">
            <a:avLst/>
          </a:prstGeom>
          <a:solidFill>
            <a:schemeClr val="accent6"/>
          </a:solidFill>
          <a:ln>
            <a:noFill/>
          </a:ln>
        </p:spPr>
        <p:txBody>
          <a:bodyPr lIns="101882" tIns="0" rIns="101882" bIns="30565" anchor="ctr"/>
          <a:lstStyle>
            <a:defPPr>
              <a:defRPr lang="en-US"/>
            </a:defPPr>
            <a:lvl1pPr marL="285750" indent="-285750">
              <a:spcBef>
                <a:spcPct val="0"/>
              </a:spcBef>
              <a:buClr>
                <a:schemeClr val="tx2"/>
              </a:buClr>
              <a:buSzTx/>
              <a:buFontTx/>
              <a:buChar char="•"/>
              <a:defRPr sz="1800">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endParaRPr lang="en-IE" altLang="en-US" dirty="0">
              <a:solidFill>
                <a:schemeClr val="tx1">
                  <a:lumMod val="75000"/>
                </a:schemeClr>
              </a:solidFill>
            </a:endParaRPr>
          </a:p>
          <a:p>
            <a:r>
              <a:rPr lang="en-IE" altLang="en-US" dirty="0">
                <a:solidFill>
                  <a:schemeClr val="tx1">
                    <a:lumMod val="75000"/>
                  </a:schemeClr>
                </a:solidFill>
              </a:rPr>
              <a:t>Understand the benefits and the limitations of feedback both  offered to others and received from others.</a:t>
            </a:r>
          </a:p>
          <a:p>
            <a:endParaRPr lang="en-US" altLang="en-US" dirty="0"/>
          </a:p>
        </p:txBody>
      </p:sp>
      <p:sp>
        <p:nvSpPr>
          <p:cNvPr id="11269" name="Text Placeholder 8"/>
          <p:cNvSpPr txBox="1">
            <a:spLocks/>
          </p:cNvSpPr>
          <p:nvPr/>
        </p:nvSpPr>
        <p:spPr bwMode="auto">
          <a:xfrm>
            <a:off x="431859" y="3995639"/>
            <a:ext cx="6880165" cy="915035"/>
          </a:xfrm>
          <a:prstGeom prst="rect">
            <a:avLst/>
          </a:prstGeom>
          <a:solidFill>
            <a:schemeClr val="accent6"/>
          </a:solidFill>
          <a:ln>
            <a:noFill/>
          </a:ln>
        </p:spPr>
        <p:txBody>
          <a:bodyPr lIns="101882" tIns="0" rIns="101882" bIns="30565" anchor="ctr"/>
          <a:lstStyle>
            <a:defPPr>
              <a:defRPr lang="en-US"/>
            </a:defPPr>
            <a:lvl1pPr marL="285750" indent="-285750">
              <a:spcBef>
                <a:spcPct val="0"/>
              </a:spcBef>
              <a:buClr>
                <a:schemeClr val="tx2"/>
              </a:buClr>
              <a:buSzTx/>
              <a:buFontTx/>
              <a:buChar char="•"/>
              <a:defRPr sz="1800">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r>
              <a:rPr lang="en-IE" altLang="en-US" dirty="0">
                <a:solidFill>
                  <a:schemeClr val="tx1">
                    <a:lumMod val="75000"/>
                  </a:schemeClr>
                </a:solidFill>
              </a:rPr>
              <a:t>Examine the most effective ways to prepare for and to participate in a feedback session.</a:t>
            </a:r>
            <a:endParaRPr lang="en-US" altLang="en-US" dirty="0"/>
          </a:p>
        </p:txBody>
      </p:sp>
      <p:sp>
        <p:nvSpPr>
          <p:cNvPr id="11273" name="Text Placeholder 6"/>
          <p:cNvSpPr txBox="1">
            <a:spLocks/>
          </p:cNvSpPr>
          <p:nvPr/>
        </p:nvSpPr>
        <p:spPr bwMode="auto">
          <a:xfrm>
            <a:off x="435399" y="6492994"/>
            <a:ext cx="6873086" cy="915035"/>
          </a:xfrm>
          <a:prstGeom prst="rect">
            <a:avLst/>
          </a:prstGeom>
          <a:solidFill>
            <a:schemeClr val="accent6"/>
          </a:solidFill>
          <a:ln>
            <a:noFill/>
          </a:ln>
        </p:spPr>
        <p:txBody>
          <a:bodyPr lIns="101882" tIns="0" rIns="101882" bIns="30565" anchor="ctr"/>
          <a:lstStyle>
            <a:defPPr>
              <a:defRPr lang="en-US"/>
            </a:defPPr>
            <a:lvl1pPr marL="285750" indent="-285750">
              <a:spcBef>
                <a:spcPct val="0"/>
              </a:spcBef>
              <a:buClr>
                <a:schemeClr val="tx2"/>
              </a:buClr>
              <a:buSzTx/>
              <a:buFontTx/>
              <a:buChar char="•"/>
              <a:defRPr sz="1800">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endParaRPr lang="en-IE" altLang="en-US" dirty="0">
              <a:solidFill>
                <a:schemeClr val="tx1">
                  <a:lumMod val="75000"/>
                </a:schemeClr>
              </a:solidFill>
            </a:endParaRPr>
          </a:p>
          <a:p>
            <a:r>
              <a:rPr lang="en-IE" altLang="en-US" dirty="0">
                <a:solidFill>
                  <a:schemeClr val="tx1">
                    <a:lumMod val="75000"/>
                  </a:schemeClr>
                </a:solidFill>
              </a:rPr>
              <a:t>Emerge from the session with tools to deepen self-care &amp; self-awareness to better serve as an effective leader.</a:t>
            </a:r>
            <a:endParaRPr lang="en-US" dirty="0"/>
          </a:p>
          <a:p>
            <a:endParaRPr lang="en-US" altLang="en-US" dirty="0"/>
          </a:p>
        </p:txBody>
      </p:sp>
      <p:sp>
        <p:nvSpPr>
          <p:cNvPr id="10" name="Text Placeholder 9"/>
          <p:cNvSpPr txBox="1">
            <a:spLocks/>
          </p:cNvSpPr>
          <p:nvPr/>
        </p:nvSpPr>
        <p:spPr bwMode="auto">
          <a:xfrm>
            <a:off x="428320" y="5171003"/>
            <a:ext cx="6880165" cy="915035"/>
          </a:xfrm>
          <a:prstGeom prst="rect">
            <a:avLst/>
          </a:prstGeom>
          <a:solidFill>
            <a:schemeClr val="accent6"/>
          </a:solidFill>
          <a:ln>
            <a:noFill/>
          </a:ln>
        </p:spPr>
        <p:txBody>
          <a:bodyPr lIns="101882" tIns="0" rIns="101882" bIns="30565" anchor="ctr"/>
          <a:lstStyle>
            <a:defPPr>
              <a:defRPr lang="en-US"/>
            </a:defPPr>
            <a:lvl1pPr marL="285750" indent="-285750">
              <a:spcBef>
                <a:spcPct val="0"/>
              </a:spcBef>
              <a:buClr>
                <a:schemeClr val="tx2"/>
              </a:buClr>
              <a:buSzTx/>
              <a:buFontTx/>
              <a:buChar char="•"/>
              <a:defRPr sz="1800">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r>
              <a:rPr lang="en-IE" altLang="en-US" dirty="0">
                <a:solidFill>
                  <a:schemeClr val="tx1">
                    <a:lumMod val="75000"/>
                  </a:schemeClr>
                </a:solidFill>
              </a:rPr>
              <a:t>Heighten awareness of personal feedback blocks &amp; identify ways to improve the timing &amp; accuracy of feedback delivered.</a:t>
            </a:r>
          </a:p>
        </p:txBody>
      </p:sp>
    </p:spTree>
    <p:extLst>
      <p:ext uri="{BB962C8B-B14F-4D97-AF65-F5344CB8AC3E}">
        <p14:creationId xmlns:p14="http://schemas.microsoft.com/office/powerpoint/2010/main" val="28716756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altLang="en-US" dirty="0"/>
              <a:t>Ask Yourself… </a:t>
            </a:r>
          </a:p>
        </p:txBody>
      </p:sp>
      <p:sp>
        <p:nvSpPr>
          <p:cNvPr id="11268" name="Text Placeholder 6"/>
          <p:cNvSpPr txBox="1">
            <a:spLocks/>
          </p:cNvSpPr>
          <p:nvPr/>
        </p:nvSpPr>
        <p:spPr bwMode="auto">
          <a:xfrm>
            <a:off x="463901" y="2197340"/>
            <a:ext cx="6851650" cy="712785"/>
          </a:xfrm>
          <a:prstGeom prst="rect">
            <a:avLst/>
          </a:prstGeom>
          <a:solidFill>
            <a:schemeClr val="bg1">
              <a:lumMod val="85000"/>
            </a:schemeClr>
          </a:solidFill>
          <a:ln>
            <a:noFill/>
          </a:ln>
        </p:spPr>
        <p:txBody>
          <a:bodyPr lIns="101882" tIns="0" rIns="101882" bIns="30565" anchor="ctr"/>
          <a:lstStyle>
            <a:lvl1pPr marL="136525" indent="-136525">
              <a:defRPr sz="2200">
                <a:solidFill>
                  <a:srgbClr val="646D72"/>
                </a:solidFill>
                <a:latin typeface="Arial" charset="0"/>
                <a:ea typeface="ＭＳ Ｐゴシック" pitchFamily="34" charset="-128"/>
              </a:defRPr>
            </a:lvl1pPr>
            <a:lvl2pPr marL="742950" indent="-285750">
              <a:defRPr sz="2200">
                <a:solidFill>
                  <a:srgbClr val="646D72"/>
                </a:solidFill>
                <a:latin typeface="Arial" charset="0"/>
                <a:ea typeface="ＭＳ Ｐゴシック" pitchFamily="34" charset="-128"/>
              </a:defRPr>
            </a:lvl2pPr>
            <a:lvl3pPr marL="1143000" indent="-228600">
              <a:defRPr sz="2200">
                <a:solidFill>
                  <a:srgbClr val="646D72"/>
                </a:solidFill>
                <a:latin typeface="Arial" charset="0"/>
                <a:ea typeface="ＭＳ Ｐゴシック" pitchFamily="34" charset="-128"/>
              </a:defRPr>
            </a:lvl3pPr>
            <a:lvl4pPr marL="1600200" indent="-228600">
              <a:defRPr sz="2200">
                <a:solidFill>
                  <a:srgbClr val="646D72"/>
                </a:solidFill>
                <a:latin typeface="Arial" charset="0"/>
                <a:ea typeface="ＭＳ Ｐゴシック" pitchFamily="34" charset="-128"/>
              </a:defRPr>
            </a:lvl4pPr>
            <a:lvl5pPr marL="2057400" indent="-228600">
              <a:defRPr sz="2200">
                <a:solidFill>
                  <a:srgbClr val="646D72"/>
                </a:solidFill>
                <a:latin typeface="Arial" charset="0"/>
                <a:ea typeface="ＭＳ Ｐゴシック" pitchFamily="34" charset="-128"/>
              </a:defRPr>
            </a:lvl5pPr>
            <a:lvl6pPr marL="25146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6pPr>
            <a:lvl7pPr marL="29718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7pPr>
            <a:lvl8pPr marL="34290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8pPr>
            <a:lvl9pPr marL="38862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9pPr>
          </a:lstStyle>
          <a:p>
            <a:pPr marL="318383" indent="-318383">
              <a:buClr>
                <a:schemeClr val="tx2"/>
              </a:buClr>
              <a:buFont typeface="Arial" panose="020B0604020202020204" pitchFamily="34" charset="0"/>
              <a:buChar char="▪"/>
              <a:defRPr/>
            </a:pPr>
            <a:r>
              <a:rPr lang="en-US" altLang="en-US" sz="1800" dirty="0">
                <a:solidFill>
                  <a:schemeClr val="tx1"/>
                </a:solidFill>
              </a:rPr>
              <a:t>How would you define effective feedback?</a:t>
            </a:r>
          </a:p>
        </p:txBody>
      </p:sp>
      <p:sp>
        <p:nvSpPr>
          <p:cNvPr id="11269" name="Text Placeholder 8"/>
          <p:cNvSpPr txBox="1">
            <a:spLocks/>
          </p:cNvSpPr>
          <p:nvPr/>
        </p:nvSpPr>
        <p:spPr bwMode="auto">
          <a:xfrm>
            <a:off x="456849" y="4508500"/>
            <a:ext cx="6855176" cy="707658"/>
          </a:xfrm>
          <a:prstGeom prst="rect">
            <a:avLst/>
          </a:prstGeom>
          <a:solidFill>
            <a:schemeClr val="bg1">
              <a:lumMod val="85000"/>
            </a:schemeClr>
          </a:solidFill>
          <a:ln>
            <a:noFill/>
          </a:ln>
        </p:spPr>
        <p:txBody>
          <a:bodyPr lIns="101882" tIns="0" rIns="101882" bIns="30565" anchor="ctr"/>
          <a:lstStyle>
            <a:lvl1pPr marL="136525" indent="-136525">
              <a:defRPr sz="2200">
                <a:solidFill>
                  <a:srgbClr val="646D72"/>
                </a:solidFill>
                <a:latin typeface="Arial" charset="0"/>
                <a:ea typeface="ＭＳ Ｐゴシック" pitchFamily="34" charset="-128"/>
              </a:defRPr>
            </a:lvl1pPr>
            <a:lvl2pPr marL="742950" indent="-285750">
              <a:defRPr sz="2200">
                <a:solidFill>
                  <a:srgbClr val="646D72"/>
                </a:solidFill>
                <a:latin typeface="Arial" charset="0"/>
                <a:ea typeface="ＭＳ Ｐゴシック" pitchFamily="34" charset="-128"/>
              </a:defRPr>
            </a:lvl2pPr>
            <a:lvl3pPr marL="1143000" indent="-228600">
              <a:defRPr sz="2200">
                <a:solidFill>
                  <a:srgbClr val="646D72"/>
                </a:solidFill>
                <a:latin typeface="Arial" charset="0"/>
                <a:ea typeface="ＭＳ Ｐゴシック" pitchFamily="34" charset="-128"/>
              </a:defRPr>
            </a:lvl3pPr>
            <a:lvl4pPr marL="1600200" indent="-228600">
              <a:defRPr sz="2200">
                <a:solidFill>
                  <a:srgbClr val="646D72"/>
                </a:solidFill>
                <a:latin typeface="Arial" charset="0"/>
                <a:ea typeface="ＭＳ Ｐゴシック" pitchFamily="34" charset="-128"/>
              </a:defRPr>
            </a:lvl4pPr>
            <a:lvl5pPr marL="2057400" indent="-228600">
              <a:defRPr sz="2200">
                <a:solidFill>
                  <a:srgbClr val="646D72"/>
                </a:solidFill>
                <a:latin typeface="Arial" charset="0"/>
                <a:ea typeface="ＭＳ Ｐゴシック" pitchFamily="34" charset="-128"/>
              </a:defRPr>
            </a:lvl5pPr>
            <a:lvl6pPr marL="25146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6pPr>
            <a:lvl7pPr marL="29718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7pPr>
            <a:lvl8pPr marL="34290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8pPr>
            <a:lvl9pPr marL="38862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9pPr>
          </a:lstStyle>
          <a:p>
            <a:pPr marL="318383" indent="-318383">
              <a:buClr>
                <a:schemeClr val="tx2"/>
              </a:buClr>
              <a:buFont typeface="Arial" panose="020B0604020202020204" pitchFamily="34" charset="0"/>
              <a:buChar char="▪"/>
              <a:defRPr/>
            </a:pPr>
            <a:r>
              <a:rPr lang="en-US" altLang="en-US" sz="1800" dirty="0">
                <a:solidFill>
                  <a:schemeClr val="tx1"/>
                </a:solidFill>
              </a:rPr>
              <a:t>What does constructive feedback mean to you?</a:t>
            </a:r>
          </a:p>
        </p:txBody>
      </p:sp>
      <p:sp>
        <p:nvSpPr>
          <p:cNvPr id="11270" name="Text Placeholder 9"/>
          <p:cNvSpPr txBox="1">
            <a:spLocks/>
          </p:cNvSpPr>
          <p:nvPr/>
        </p:nvSpPr>
        <p:spPr bwMode="auto">
          <a:xfrm>
            <a:off x="512938" y="6834300"/>
            <a:ext cx="6855176" cy="712785"/>
          </a:xfrm>
          <a:prstGeom prst="rect">
            <a:avLst/>
          </a:prstGeom>
          <a:solidFill>
            <a:schemeClr val="bg1">
              <a:lumMod val="85000"/>
            </a:schemeClr>
          </a:solidFill>
          <a:ln>
            <a:noFill/>
          </a:ln>
        </p:spPr>
        <p:txBody>
          <a:bodyPr lIns="101882" tIns="0" rIns="101882" bIns="30565" anchor="ctr"/>
          <a:lstStyle>
            <a:lvl1pPr marL="136525" indent="-136525">
              <a:defRPr sz="2200">
                <a:solidFill>
                  <a:srgbClr val="646D72"/>
                </a:solidFill>
                <a:latin typeface="Arial" charset="0"/>
                <a:ea typeface="ＭＳ Ｐゴシック" pitchFamily="34" charset="-128"/>
              </a:defRPr>
            </a:lvl1pPr>
            <a:lvl2pPr marL="742950" indent="-285750">
              <a:defRPr sz="2200">
                <a:solidFill>
                  <a:srgbClr val="646D72"/>
                </a:solidFill>
                <a:latin typeface="Arial" charset="0"/>
                <a:ea typeface="ＭＳ Ｐゴシック" pitchFamily="34" charset="-128"/>
              </a:defRPr>
            </a:lvl2pPr>
            <a:lvl3pPr marL="1143000" indent="-228600">
              <a:defRPr sz="2200">
                <a:solidFill>
                  <a:srgbClr val="646D72"/>
                </a:solidFill>
                <a:latin typeface="Arial" charset="0"/>
                <a:ea typeface="ＭＳ Ｐゴシック" pitchFamily="34" charset="-128"/>
              </a:defRPr>
            </a:lvl3pPr>
            <a:lvl4pPr marL="1600200" indent="-228600">
              <a:defRPr sz="2200">
                <a:solidFill>
                  <a:srgbClr val="646D72"/>
                </a:solidFill>
                <a:latin typeface="Arial" charset="0"/>
                <a:ea typeface="ＭＳ Ｐゴシック" pitchFamily="34" charset="-128"/>
              </a:defRPr>
            </a:lvl4pPr>
            <a:lvl5pPr marL="2057400" indent="-228600">
              <a:defRPr sz="2200">
                <a:solidFill>
                  <a:srgbClr val="646D72"/>
                </a:solidFill>
                <a:latin typeface="Arial" charset="0"/>
                <a:ea typeface="ＭＳ Ｐゴシック" pitchFamily="34" charset="-128"/>
              </a:defRPr>
            </a:lvl5pPr>
            <a:lvl6pPr marL="25146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6pPr>
            <a:lvl7pPr marL="29718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7pPr>
            <a:lvl8pPr marL="34290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8pPr>
            <a:lvl9pPr marL="38862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9pPr>
          </a:lstStyle>
          <a:p>
            <a:pPr marL="318383" indent="-318383">
              <a:buClr>
                <a:schemeClr val="tx2"/>
              </a:buClr>
              <a:buFont typeface="Arial" panose="020B0604020202020204" pitchFamily="34" charset="0"/>
              <a:buChar char="▪"/>
              <a:defRPr/>
            </a:pPr>
            <a:r>
              <a:rPr lang="en-US" altLang="en-US" sz="1800" dirty="0">
                <a:solidFill>
                  <a:schemeClr val="tx1"/>
                </a:solidFill>
              </a:rPr>
              <a:t>When you think about receiving feedback from a supervisor, what picture forms in your mind?</a:t>
            </a:r>
          </a:p>
        </p:txBody>
      </p:sp>
      <p:sp>
        <p:nvSpPr>
          <p:cNvPr id="6" name="Footer Placeholder 5"/>
          <p:cNvSpPr>
            <a:spLocks noGrp="1"/>
          </p:cNvSpPr>
          <p:nvPr>
            <p:ph type="ftr" sz="quarter" idx="3"/>
          </p:nvPr>
        </p:nvSpPr>
        <p:spPr/>
        <p:txBody>
          <a:bodyPr/>
          <a:lstStyle/>
          <a:p>
            <a:r>
              <a:rPr lang="en-US"/>
              <a:t>Do not reproduce, transmit or modify the content set forth herein in any form or by any means without written permission of UnitedHealthcare. © 2020 United HealthCare Services, Inc. All rights reserved.</a:t>
            </a:r>
            <a:endParaRPr lang="en-US" dirty="0"/>
          </a:p>
        </p:txBody>
      </p:sp>
    </p:spTree>
    <p:extLst>
      <p:ext uri="{BB962C8B-B14F-4D97-AF65-F5344CB8AC3E}">
        <p14:creationId xmlns:p14="http://schemas.microsoft.com/office/powerpoint/2010/main" val="2227788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altLang="en-US" dirty="0"/>
              <a:t>Ask Yourself… </a:t>
            </a:r>
          </a:p>
        </p:txBody>
      </p:sp>
      <p:sp>
        <p:nvSpPr>
          <p:cNvPr id="11268" name="Text Placeholder 6"/>
          <p:cNvSpPr txBox="1">
            <a:spLocks/>
          </p:cNvSpPr>
          <p:nvPr/>
        </p:nvSpPr>
        <p:spPr bwMode="auto">
          <a:xfrm>
            <a:off x="463901" y="2197340"/>
            <a:ext cx="6851650" cy="712785"/>
          </a:xfrm>
          <a:prstGeom prst="rect">
            <a:avLst/>
          </a:prstGeom>
          <a:solidFill>
            <a:schemeClr val="bg1">
              <a:lumMod val="85000"/>
            </a:schemeClr>
          </a:solidFill>
          <a:ln>
            <a:noFill/>
          </a:ln>
        </p:spPr>
        <p:txBody>
          <a:bodyPr lIns="101882" tIns="0" rIns="101882" bIns="30565" anchor="ctr"/>
          <a:lstStyle>
            <a:lvl1pPr marL="136525" indent="-136525">
              <a:defRPr sz="2200">
                <a:solidFill>
                  <a:srgbClr val="646D72"/>
                </a:solidFill>
                <a:latin typeface="Arial" charset="0"/>
                <a:ea typeface="ＭＳ Ｐゴシック" pitchFamily="34" charset="-128"/>
              </a:defRPr>
            </a:lvl1pPr>
            <a:lvl2pPr marL="742950" indent="-285750">
              <a:defRPr sz="2200">
                <a:solidFill>
                  <a:srgbClr val="646D72"/>
                </a:solidFill>
                <a:latin typeface="Arial" charset="0"/>
                <a:ea typeface="ＭＳ Ｐゴシック" pitchFamily="34" charset="-128"/>
              </a:defRPr>
            </a:lvl2pPr>
            <a:lvl3pPr marL="1143000" indent="-228600">
              <a:defRPr sz="2200">
                <a:solidFill>
                  <a:srgbClr val="646D72"/>
                </a:solidFill>
                <a:latin typeface="Arial" charset="0"/>
                <a:ea typeface="ＭＳ Ｐゴシック" pitchFamily="34" charset="-128"/>
              </a:defRPr>
            </a:lvl3pPr>
            <a:lvl4pPr marL="1600200" indent="-228600">
              <a:defRPr sz="2200">
                <a:solidFill>
                  <a:srgbClr val="646D72"/>
                </a:solidFill>
                <a:latin typeface="Arial" charset="0"/>
                <a:ea typeface="ＭＳ Ｐゴシック" pitchFamily="34" charset="-128"/>
              </a:defRPr>
            </a:lvl4pPr>
            <a:lvl5pPr marL="2057400" indent="-228600">
              <a:defRPr sz="2200">
                <a:solidFill>
                  <a:srgbClr val="646D72"/>
                </a:solidFill>
                <a:latin typeface="Arial" charset="0"/>
                <a:ea typeface="ＭＳ Ｐゴシック" pitchFamily="34" charset="-128"/>
              </a:defRPr>
            </a:lvl5pPr>
            <a:lvl6pPr marL="25146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6pPr>
            <a:lvl7pPr marL="29718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7pPr>
            <a:lvl8pPr marL="34290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8pPr>
            <a:lvl9pPr marL="38862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9pPr>
          </a:lstStyle>
          <a:p>
            <a:pPr marL="318383" indent="-318383">
              <a:buClr>
                <a:schemeClr val="tx2"/>
              </a:buClr>
              <a:buFont typeface="Arial" panose="020B0604020202020204" pitchFamily="34" charset="0"/>
              <a:buChar char="▪"/>
              <a:defRPr/>
            </a:pPr>
            <a:r>
              <a:rPr lang="en-US" altLang="en-US" sz="1800" dirty="0">
                <a:solidFill>
                  <a:schemeClr val="tx1"/>
                </a:solidFill>
              </a:rPr>
              <a:t>How has negative feedback impacted you?</a:t>
            </a:r>
          </a:p>
        </p:txBody>
      </p:sp>
      <p:sp>
        <p:nvSpPr>
          <p:cNvPr id="11269" name="Text Placeholder 8"/>
          <p:cNvSpPr txBox="1">
            <a:spLocks/>
          </p:cNvSpPr>
          <p:nvPr/>
        </p:nvSpPr>
        <p:spPr bwMode="auto">
          <a:xfrm>
            <a:off x="456849" y="4508500"/>
            <a:ext cx="6855176" cy="707658"/>
          </a:xfrm>
          <a:prstGeom prst="rect">
            <a:avLst/>
          </a:prstGeom>
          <a:solidFill>
            <a:schemeClr val="bg1">
              <a:lumMod val="85000"/>
            </a:schemeClr>
          </a:solidFill>
          <a:ln>
            <a:noFill/>
          </a:ln>
        </p:spPr>
        <p:txBody>
          <a:bodyPr lIns="101882" tIns="0" rIns="101882" bIns="30565" anchor="ctr"/>
          <a:lstStyle>
            <a:lvl1pPr marL="136525" indent="-136525">
              <a:defRPr sz="2200">
                <a:solidFill>
                  <a:srgbClr val="646D72"/>
                </a:solidFill>
                <a:latin typeface="Arial" charset="0"/>
                <a:ea typeface="ＭＳ Ｐゴシック" pitchFamily="34" charset="-128"/>
              </a:defRPr>
            </a:lvl1pPr>
            <a:lvl2pPr marL="742950" indent="-285750">
              <a:defRPr sz="2200">
                <a:solidFill>
                  <a:srgbClr val="646D72"/>
                </a:solidFill>
                <a:latin typeface="Arial" charset="0"/>
                <a:ea typeface="ＭＳ Ｐゴシック" pitchFamily="34" charset="-128"/>
              </a:defRPr>
            </a:lvl2pPr>
            <a:lvl3pPr marL="1143000" indent="-228600">
              <a:defRPr sz="2200">
                <a:solidFill>
                  <a:srgbClr val="646D72"/>
                </a:solidFill>
                <a:latin typeface="Arial" charset="0"/>
                <a:ea typeface="ＭＳ Ｐゴシック" pitchFamily="34" charset="-128"/>
              </a:defRPr>
            </a:lvl3pPr>
            <a:lvl4pPr marL="1600200" indent="-228600">
              <a:defRPr sz="2200">
                <a:solidFill>
                  <a:srgbClr val="646D72"/>
                </a:solidFill>
                <a:latin typeface="Arial" charset="0"/>
                <a:ea typeface="ＭＳ Ｐゴシック" pitchFamily="34" charset="-128"/>
              </a:defRPr>
            </a:lvl4pPr>
            <a:lvl5pPr marL="2057400" indent="-228600">
              <a:defRPr sz="2200">
                <a:solidFill>
                  <a:srgbClr val="646D72"/>
                </a:solidFill>
                <a:latin typeface="Arial" charset="0"/>
                <a:ea typeface="ＭＳ Ｐゴシック" pitchFamily="34" charset="-128"/>
              </a:defRPr>
            </a:lvl5pPr>
            <a:lvl6pPr marL="25146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6pPr>
            <a:lvl7pPr marL="29718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7pPr>
            <a:lvl8pPr marL="34290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8pPr>
            <a:lvl9pPr marL="38862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9pPr>
          </a:lstStyle>
          <a:p>
            <a:pPr marL="318383" indent="-318383">
              <a:buClr>
                <a:schemeClr val="tx2"/>
              </a:buClr>
              <a:buFont typeface="Arial" panose="020B0604020202020204" pitchFamily="34" charset="0"/>
              <a:buChar char="▪"/>
              <a:defRPr/>
            </a:pPr>
            <a:r>
              <a:rPr lang="en-US" altLang="en-US" sz="1800" dirty="0">
                <a:solidFill>
                  <a:schemeClr val="tx1"/>
                </a:solidFill>
              </a:rPr>
              <a:t>How does positive feedback affect your performance?</a:t>
            </a:r>
          </a:p>
        </p:txBody>
      </p:sp>
      <p:sp>
        <p:nvSpPr>
          <p:cNvPr id="11270" name="Text Placeholder 9"/>
          <p:cNvSpPr txBox="1">
            <a:spLocks/>
          </p:cNvSpPr>
          <p:nvPr/>
        </p:nvSpPr>
        <p:spPr bwMode="auto">
          <a:xfrm>
            <a:off x="512938" y="6834300"/>
            <a:ext cx="6855176" cy="712785"/>
          </a:xfrm>
          <a:prstGeom prst="rect">
            <a:avLst/>
          </a:prstGeom>
          <a:solidFill>
            <a:schemeClr val="bg1">
              <a:lumMod val="85000"/>
            </a:schemeClr>
          </a:solidFill>
          <a:ln>
            <a:noFill/>
          </a:ln>
        </p:spPr>
        <p:txBody>
          <a:bodyPr lIns="101882" tIns="0" rIns="101882" bIns="30565" anchor="ctr"/>
          <a:lstStyle>
            <a:lvl1pPr marL="136525" indent="-136525">
              <a:defRPr sz="2200">
                <a:solidFill>
                  <a:srgbClr val="646D72"/>
                </a:solidFill>
                <a:latin typeface="Arial" charset="0"/>
                <a:ea typeface="ＭＳ Ｐゴシック" pitchFamily="34" charset="-128"/>
              </a:defRPr>
            </a:lvl1pPr>
            <a:lvl2pPr marL="742950" indent="-285750">
              <a:defRPr sz="2200">
                <a:solidFill>
                  <a:srgbClr val="646D72"/>
                </a:solidFill>
                <a:latin typeface="Arial" charset="0"/>
                <a:ea typeface="ＭＳ Ｐゴシック" pitchFamily="34" charset="-128"/>
              </a:defRPr>
            </a:lvl2pPr>
            <a:lvl3pPr marL="1143000" indent="-228600">
              <a:defRPr sz="2200">
                <a:solidFill>
                  <a:srgbClr val="646D72"/>
                </a:solidFill>
                <a:latin typeface="Arial" charset="0"/>
                <a:ea typeface="ＭＳ Ｐゴシック" pitchFamily="34" charset="-128"/>
              </a:defRPr>
            </a:lvl3pPr>
            <a:lvl4pPr marL="1600200" indent="-228600">
              <a:defRPr sz="2200">
                <a:solidFill>
                  <a:srgbClr val="646D72"/>
                </a:solidFill>
                <a:latin typeface="Arial" charset="0"/>
                <a:ea typeface="ＭＳ Ｐゴシック" pitchFamily="34" charset="-128"/>
              </a:defRPr>
            </a:lvl4pPr>
            <a:lvl5pPr marL="2057400" indent="-228600">
              <a:defRPr sz="2200">
                <a:solidFill>
                  <a:srgbClr val="646D72"/>
                </a:solidFill>
                <a:latin typeface="Arial" charset="0"/>
                <a:ea typeface="ＭＳ Ｐゴシック" pitchFamily="34" charset="-128"/>
              </a:defRPr>
            </a:lvl5pPr>
            <a:lvl6pPr marL="25146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6pPr>
            <a:lvl7pPr marL="29718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7pPr>
            <a:lvl8pPr marL="34290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8pPr>
            <a:lvl9pPr marL="3886200" indent="-228600" defTabSz="457200" eaLnBrk="0" fontAlgn="base" hangingPunct="0">
              <a:spcBef>
                <a:spcPct val="0"/>
              </a:spcBef>
              <a:spcAft>
                <a:spcPct val="0"/>
              </a:spcAft>
              <a:defRPr sz="2200">
                <a:solidFill>
                  <a:srgbClr val="646D72"/>
                </a:solidFill>
                <a:latin typeface="Arial" charset="0"/>
                <a:ea typeface="ＭＳ Ｐゴシック" pitchFamily="34" charset="-128"/>
              </a:defRPr>
            </a:lvl9pPr>
          </a:lstStyle>
          <a:p>
            <a:pPr marL="318383" indent="-318383">
              <a:buClr>
                <a:schemeClr val="tx2"/>
              </a:buClr>
              <a:buFont typeface="Arial" panose="020B0604020202020204" pitchFamily="34" charset="0"/>
              <a:buChar char="▪"/>
              <a:defRPr/>
            </a:pPr>
            <a:r>
              <a:rPr lang="en-US" altLang="en-US" sz="1800" dirty="0">
                <a:solidFill>
                  <a:schemeClr val="tx1"/>
                </a:solidFill>
              </a:rPr>
              <a:t>When you recall receiving the most beneficial feedback from a caring supervisor, what or how did you change?</a:t>
            </a:r>
          </a:p>
        </p:txBody>
      </p:sp>
      <p:sp>
        <p:nvSpPr>
          <p:cNvPr id="6" name="Footer Placeholder 5"/>
          <p:cNvSpPr>
            <a:spLocks noGrp="1"/>
          </p:cNvSpPr>
          <p:nvPr>
            <p:ph type="ftr" sz="quarter" idx="3"/>
          </p:nvPr>
        </p:nvSpPr>
        <p:spPr/>
        <p:txBody>
          <a:bodyPr/>
          <a:lstStyle/>
          <a:p>
            <a:r>
              <a:rPr lang="en-US"/>
              <a:t>Do not reproduce, transmit or modify the content set forth herein in any form or by any means without written permission of UnitedHealthcare. © 2020 United HealthCare Services, Inc. All rights reserved.</a:t>
            </a:r>
            <a:endParaRPr lang="en-US" dirty="0"/>
          </a:p>
        </p:txBody>
      </p:sp>
    </p:spTree>
    <p:extLst>
      <p:ext uri="{BB962C8B-B14F-4D97-AF65-F5344CB8AC3E}">
        <p14:creationId xmlns:p14="http://schemas.microsoft.com/office/powerpoint/2010/main" val="27480175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9" name="Rectangle 3"/>
          <p:cNvSpPr>
            <a:spLocks noGrp="1" noChangeArrowheads="1"/>
          </p:cNvSpPr>
          <p:nvPr>
            <p:ph type="body" idx="4294967295"/>
          </p:nvPr>
        </p:nvSpPr>
        <p:spPr>
          <a:xfrm>
            <a:off x="460376" y="1955800"/>
            <a:ext cx="6880223" cy="4708981"/>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marL="285750" indent="-285750">
              <a:spcBef>
                <a:spcPts val="1200"/>
              </a:spcBef>
              <a:spcAft>
                <a:spcPts val="1200"/>
              </a:spcAft>
              <a:buFont typeface="Arial" panose="020B0604020202020204" pitchFamily="34" charset="0"/>
              <a:buChar char="•"/>
            </a:pPr>
            <a:r>
              <a:rPr lang="en-US" sz="2000" dirty="0"/>
              <a:t>Helps each person to thrive within the parameters of the job, while promoting professional &amp; personal growth.</a:t>
            </a:r>
          </a:p>
          <a:p>
            <a:pPr marL="285750" indent="-285750">
              <a:spcBef>
                <a:spcPts val="1200"/>
              </a:spcBef>
              <a:spcAft>
                <a:spcPts val="1200"/>
              </a:spcAft>
              <a:buFont typeface="Arial" panose="020B0604020202020204" pitchFamily="34" charset="0"/>
              <a:buChar char="•"/>
            </a:pPr>
            <a:r>
              <a:rPr lang="en-US" sz="2000" dirty="0"/>
              <a:t>Describes what you see &amp; how you feel when you encounter “a moment of excellence” from an employee.</a:t>
            </a:r>
          </a:p>
          <a:p>
            <a:pPr marL="285750" indent="-285750">
              <a:spcBef>
                <a:spcPts val="1200"/>
              </a:spcBef>
              <a:spcAft>
                <a:spcPts val="1200"/>
              </a:spcAft>
              <a:buFont typeface="Arial" panose="020B0604020202020204" pitchFamily="34" charset="0"/>
              <a:buChar char="•"/>
            </a:pPr>
            <a:r>
              <a:rPr lang="en-US" sz="2000" dirty="0"/>
              <a:t>Enhances optimal learning when someone pays attention to what’s working already &amp; requests it to be cultivated  more fully.</a:t>
            </a:r>
          </a:p>
          <a:p>
            <a:pPr marL="285750" lvl="0" indent="-285750">
              <a:spcBef>
                <a:spcPts val="1200"/>
              </a:spcBef>
              <a:spcAft>
                <a:spcPts val="1200"/>
              </a:spcAft>
              <a:buFont typeface="Arial" panose="020B0604020202020204" pitchFamily="34" charset="0"/>
              <a:buChar char="•"/>
            </a:pPr>
            <a:r>
              <a:rPr lang="en-US" sz="2000" dirty="0"/>
              <a:t>Fosters open lines of communication with employees.</a:t>
            </a:r>
          </a:p>
          <a:p>
            <a:pPr marL="285750" lvl="0" indent="-285750">
              <a:spcBef>
                <a:spcPts val="1200"/>
              </a:spcBef>
              <a:spcAft>
                <a:spcPts val="1200"/>
              </a:spcAft>
              <a:buFont typeface="Arial" panose="020B0604020202020204" pitchFamily="34" charset="0"/>
              <a:buChar char="•"/>
            </a:pPr>
            <a:r>
              <a:rPr lang="en-US" sz="2000" dirty="0"/>
              <a:t>Sets performance standards that cultivate employee empowerment and enhance overall performance.</a:t>
            </a:r>
          </a:p>
          <a:p>
            <a:pPr marL="0" lvl="1" indent="0">
              <a:spcBef>
                <a:spcPct val="0"/>
              </a:spcBef>
              <a:spcAft>
                <a:spcPts val="669"/>
              </a:spcAft>
              <a:buNone/>
            </a:pPr>
            <a:endParaRPr lang="en-US" altLang="en-US" dirty="0">
              <a:solidFill>
                <a:srgbClr val="646D72"/>
              </a:solidFill>
              <a:latin typeface="Arial" charset="0"/>
              <a:ea typeface="ＭＳ Ｐゴシック" pitchFamily="34" charset="-128"/>
              <a:cs typeface="Times New Roman" pitchFamily="18" charset="0"/>
            </a:endParaRPr>
          </a:p>
        </p:txBody>
      </p:sp>
      <p:sp>
        <p:nvSpPr>
          <p:cNvPr id="2" name="Footer Placeholder 1"/>
          <p:cNvSpPr>
            <a:spLocks noGrp="1"/>
          </p:cNvSpPr>
          <p:nvPr>
            <p:ph type="ftr" sz="quarter" idx="3"/>
          </p:nvPr>
        </p:nvSpPr>
        <p:spPr/>
        <p:txBody>
          <a:bodyPr/>
          <a:lstStyle/>
          <a:p>
            <a:r>
              <a:rPr lang="en-US" dirty="0"/>
              <a:t>Do not reproduce, transmit or modify the content set forth herein in any form or by any means without written permission of UnitedHealthcare. © 2020 United HealthCare Services, Inc. All rights reserved.</a:t>
            </a:r>
          </a:p>
        </p:txBody>
      </p:sp>
      <p:sp>
        <p:nvSpPr>
          <p:cNvPr id="4" name="Title 3">
            <a:extLst>
              <a:ext uri="{FF2B5EF4-FFF2-40B4-BE49-F238E27FC236}">
                <a16:creationId xmlns:a16="http://schemas.microsoft.com/office/drawing/2014/main" id="{7CD550B9-A3DF-E34A-BE11-B88EC15BECE3}"/>
              </a:ext>
            </a:extLst>
          </p:cNvPr>
          <p:cNvSpPr>
            <a:spLocks noGrp="1"/>
          </p:cNvSpPr>
          <p:nvPr>
            <p:ph type="title"/>
          </p:nvPr>
        </p:nvSpPr>
        <p:spPr>
          <a:xfrm>
            <a:off x="752475" y="1012380"/>
            <a:ext cx="4114800" cy="276999"/>
          </a:xfrm>
        </p:spPr>
        <p:txBody>
          <a:bodyPr/>
          <a:lstStyle/>
          <a:p>
            <a:r>
              <a:rPr lang="en-US" dirty="0"/>
              <a:t>Value-Added Feedback</a:t>
            </a:r>
          </a:p>
        </p:txBody>
      </p:sp>
      <p:sp>
        <p:nvSpPr>
          <p:cNvPr id="5" name="Rectangle 4">
            <a:extLst>
              <a:ext uri="{FF2B5EF4-FFF2-40B4-BE49-F238E27FC236}">
                <a16:creationId xmlns:a16="http://schemas.microsoft.com/office/drawing/2014/main" id="{BD0F6EF6-8C46-D24C-BA90-579E86BEAC72}"/>
              </a:ext>
            </a:extLst>
          </p:cNvPr>
          <p:cNvSpPr/>
          <p:nvPr/>
        </p:nvSpPr>
        <p:spPr>
          <a:xfrm>
            <a:off x="273050" y="9428826"/>
            <a:ext cx="7226300" cy="246221"/>
          </a:xfrm>
          <a:prstGeom prst="rect">
            <a:avLst/>
          </a:prstGeom>
        </p:spPr>
        <p:txBody>
          <a:bodyPr wrap="square" anchor="t">
            <a:spAutoFit/>
          </a:bodyPr>
          <a:lstStyle/>
          <a:p>
            <a:endParaRPr lang="en-US" sz="1000" dirty="0">
              <a:latin typeface="Arial" pitchFamily="34" charset="0"/>
              <a:cs typeface="Arial" pitchFamily="34" charset="0"/>
            </a:endParaRPr>
          </a:p>
        </p:txBody>
      </p:sp>
      <p:sp>
        <p:nvSpPr>
          <p:cNvPr id="6" name="TextBox 5">
            <a:extLst>
              <a:ext uri="{FF2B5EF4-FFF2-40B4-BE49-F238E27FC236}">
                <a16:creationId xmlns:a16="http://schemas.microsoft.com/office/drawing/2014/main" id="{8BCBEEFF-FFBB-BD48-9F68-FF41087E6A70}"/>
              </a:ext>
            </a:extLst>
          </p:cNvPr>
          <p:cNvSpPr txBox="1"/>
          <p:nvPr/>
        </p:nvSpPr>
        <p:spPr bwMode="gray">
          <a:xfrm>
            <a:off x="1066801" y="6664782"/>
            <a:ext cx="6273798" cy="2526333"/>
          </a:xfrm>
          <a:prstGeom prst="rect">
            <a:avLst/>
          </a:prstGeom>
          <a:noFill/>
        </p:spPr>
        <p:txBody>
          <a:bodyPr wrap="square" lIns="0" tIns="0" rIns="0" bIns="0" rtlCol="0">
            <a:spAutoFit/>
          </a:bodyPr>
          <a:lstStyle/>
          <a:p>
            <a:pPr marL="342900" indent="-342900">
              <a:spcBef>
                <a:spcPts val="500"/>
              </a:spcBef>
              <a:buFont typeface="Wingdings" pitchFamily="2" charset="2"/>
              <a:buChar char="Ø"/>
            </a:pPr>
            <a:r>
              <a:rPr lang="en-US" sz="2000" dirty="0"/>
              <a:t>How could you use value-added feedback to encourage an employee? ___________________ __________________________________________________________________________________</a:t>
            </a:r>
          </a:p>
          <a:p>
            <a:pPr marL="342900" indent="-342900">
              <a:spcBef>
                <a:spcPts val="500"/>
              </a:spcBef>
              <a:buFont typeface="Wingdings" pitchFamily="2" charset="2"/>
              <a:buChar char="Ø"/>
            </a:pPr>
            <a:r>
              <a:rPr lang="en-US" sz="2000" dirty="0"/>
              <a:t>How have you benefitted from value-added feedback regarding your performance?__________ __________________________________________________________________________________</a:t>
            </a:r>
          </a:p>
        </p:txBody>
      </p:sp>
    </p:spTree>
    <p:extLst>
      <p:ext uri="{BB962C8B-B14F-4D97-AF65-F5344CB8AC3E}">
        <p14:creationId xmlns:p14="http://schemas.microsoft.com/office/powerpoint/2010/main" val="24808083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F4EDCDF3-7ABB-4BCA-BB19-52E8E8CCC3B6}"/>
              </a:ext>
            </a:extLst>
          </p:cNvPr>
          <p:cNvSpPr>
            <a:spLocks noGrp="1"/>
          </p:cNvSpPr>
          <p:nvPr>
            <p:ph type="ftr" sz="quarter" idx="3"/>
          </p:nvPr>
        </p:nvSpPr>
        <p:spPr/>
        <p:txBody>
          <a:bodyPr/>
          <a:lstStyle/>
          <a:p>
            <a:r>
              <a:rPr lang="en-US"/>
              <a:t>Do not reproduce, transmit or modify the content set forth herein in any form or by any means without written permission of UnitedHealthcare. © 2020 United HealthCare Services, Inc. All rights reserved.</a:t>
            </a:r>
            <a:endParaRPr lang="en-US" dirty="0"/>
          </a:p>
        </p:txBody>
      </p:sp>
      <p:sp>
        <p:nvSpPr>
          <p:cNvPr id="6" name="Rectangle 5">
            <a:extLst>
              <a:ext uri="{FF2B5EF4-FFF2-40B4-BE49-F238E27FC236}">
                <a16:creationId xmlns:a16="http://schemas.microsoft.com/office/drawing/2014/main" id="{67E06FCE-985B-4656-BE85-907B02838079}"/>
              </a:ext>
            </a:extLst>
          </p:cNvPr>
          <p:cNvSpPr/>
          <p:nvPr/>
        </p:nvSpPr>
        <p:spPr>
          <a:xfrm>
            <a:off x="752475" y="2874719"/>
            <a:ext cx="5657448" cy="744178"/>
          </a:xfrm>
          <a:prstGeom prst="rect">
            <a:avLst/>
          </a:prstGeom>
        </p:spPr>
        <p:txBody>
          <a:bodyPr wrap="square">
            <a:spAutoFit/>
          </a:bodyPr>
          <a:lstStyle/>
          <a:p>
            <a:pPr>
              <a:spcBef>
                <a:spcPct val="0"/>
              </a:spcBef>
              <a:spcAft>
                <a:spcPct val="0"/>
              </a:spcAft>
            </a:pPr>
            <a:r>
              <a:rPr lang="en-US" altLang="en-US" sz="2118" dirty="0"/>
              <a:t>“Like time, energy is finite;</a:t>
            </a:r>
          </a:p>
          <a:p>
            <a:pPr>
              <a:spcBef>
                <a:spcPct val="0"/>
              </a:spcBef>
              <a:spcAft>
                <a:spcPct val="0"/>
              </a:spcAft>
            </a:pPr>
            <a:r>
              <a:rPr lang="en-US" altLang="en-US" sz="2118" dirty="0"/>
              <a:t> but unlike time, it is renewable.”</a:t>
            </a:r>
            <a:r>
              <a:rPr lang="en-US" altLang="en-US" sz="794" dirty="0"/>
              <a:t> </a:t>
            </a:r>
            <a:r>
              <a:rPr lang="en-US" altLang="en-US" sz="1412" dirty="0"/>
              <a:t>- Tony Schwartz</a:t>
            </a:r>
            <a:endParaRPr lang="en-US" sz="1941" dirty="0"/>
          </a:p>
        </p:txBody>
      </p:sp>
      <p:sp>
        <p:nvSpPr>
          <p:cNvPr id="7" name="Text Placeholder 12">
            <a:extLst>
              <a:ext uri="{FF2B5EF4-FFF2-40B4-BE49-F238E27FC236}">
                <a16:creationId xmlns:a16="http://schemas.microsoft.com/office/drawing/2014/main" id="{3DCD41A1-C1B0-4F09-A507-0590032FEAD5}"/>
              </a:ext>
            </a:extLst>
          </p:cNvPr>
          <p:cNvSpPr txBox="1">
            <a:spLocks/>
          </p:cNvSpPr>
          <p:nvPr/>
        </p:nvSpPr>
        <p:spPr bwMode="auto">
          <a:xfrm>
            <a:off x="2172357" y="5231856"/>
            <a:ext cx="4405496" cy="3297454"/>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lIns="89896" tIns="89896" rIns="89896" bIns="116865"/>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spcBef>
                <a:spcPct val="0"/>
              </a:spcBef>
              <a:spcAft>
                <a:spcPts val="786"/>
              </a:spcAft>
              <a:buClr>
                <a:schemeClr val="tx2"/>
              </a:buClr>
              <a:buSzTx/>
            </a:pPr>
            <a:r>
              <a:rPr lang="en-US" altLang="en-US" sz="1412" dirty="0">
                <a:solidFill>
                  <a:srgbClr val="646D72"/>
                </a:solidFill>
              </a:rPr>
              <a:t>__________________________________________</a:t>
            </a:r>
          </a:p>
          <a:p>
            <a:pPr>
              <a:spcBef>
                <a:spcPct val="0"/>
              </a:spcBef>
              <a:spcAft>
                <a:spcPts val="786"/>
              </a:spcAft>
              <a:buClr>
                <a:schemeClr val="tx2"/>
              </a:buClr>
              <a:buSzTx/>
            </a:pPr>
            <a:r>
              <a:rPr lang="en-US" altLang="en-US" sz="1412" dirty="0">
                <a:solidFill>
                  <a:srgbClr val="646D72"/>
                </a:solidFill>
              </a:rPr>
              <a:t>__________________________________________</a:t>
            </a:r>
          </a:p>
          <a:p>
            <a:pPr>
              <a:spcBef>
                <a:spcPct val="0"/>
              </a:spcBef>
              <a:spcAft>
                <a:spcPts val="786"/>
              </a:spcAft>
              <a:buClr>
                <a:schemeClr val="tx2"/>
              </a:buClr>
              <a:buSzTx/>
            </a:pPr>
            <a:r>
              <a:rPr lang="en-US" altLang="en-US" sz="1412" dirty="0">
                <a:solidFill>
                  <a:srgbClr val="646D72"/>
                </a:solidFill>
              </a:rPr>
              <a:t>__________________________________________</a:t>
            </a:r>
          </a:p>
          <a:p>
            <a:pPr>
              <a:spcBef>
                <a:spcPct val="0"/>
              </a:spcBef>
              <a:spcAft>
                <a:spcPts val="786"/>
              </a:spcAft>
              <a:buClr>
                <a:schemeClr val="tx2"/>
              </a:buClr>
              <a:buSzTx/>
            </a:pPr>
            <a:r>
              <a:rPr lang="en-US" altLang="en-US" sz="1412" dirty="0">
                <a:solidFill>
                  <a:srgbClr val="646D72"/>
                </a:solidFill>
              </a:rPr>
              <a:t>__________________________________________</a:t>
            </a:r>
          </a:p>
          <a:p>
            <a:pPr>
              <a:spcBef>
                <a:spcPct val="0"/>
              </a:spcBef>
              <a:spcAft>
                <a:spcPts val="786"/>
              </a:spcAft>
              <a:buClr>
                <a:schemeClr val="tx2"/>
              </a:buClr>
              <a:buSzTx/>
            </a:pPr>
            <a:r>
              <a:rPr lang="en-US" altLang="en-US" sz="1412" dirty="0">
                <a:solidFill>
                  <a:srgbClr val="646D72"/>
                </a:solidFill>
              </a:rPr>
              <a:t>__________________________________________</a:t>
            </a:r>
          </a:p>
          <a:p>
            <a:pPr>
              <a:spcBef>
                <a:spcPct val="0"/>
              </a:spcBef>
              <a:spcAft>
                <a:spcPts val="786"/>
              </a:spcAft>
              <a:buClr>
                <a:schemeClr val="tx2"/>
              </a:buClr>
              <a:buSzTx/>
            </a:pPr>
            <a:r>
              <a:rPr lang="en-US" altLang="en-US" sz="1412" dirty="0">
                <a:solidFill>
                  <a:srgbClr val="646D72"/>
                </a:solidFill>
              </a:rPr>
              <a:t>__________________________________________</a:t>
            </a:r>
          </a:p>
          <a:p>
            <a:pPr>
              <a:spcBef>
                <a:spcPct val="0"/>
              </a:spcBef>
              <a:spcAft>
                <a:spcPts val="786"/>
              </a:spcAft>
              <a:buClr>
                <a:schemeClr val="tx2"/>
              </a:buClr>
              <a:buSzTx/>
            </a:pPr>
            <a:r>
              <a:rPr lang="en-US" altLang="en-US" sz="1412" dirty="0">
                <a:solidFill>
                  <a:srgbClr val="646D72"/>
                </a:solidFill>
              </a:rPr>
              <a:t>__________________________________________</a:t>
            </a:r>
          </a:p>
          <a:p>
            <a:pPr>
              <a:spcBef>
                <a:spcPct val="0"/>
              </a:spcBef>
              <a:spcAft>
                <a:spcPts val="786"/>
              </a:spcAft>
              <a:buClr>
                <a:schemeClr val="tx2"/>
              </a:buClr>
              <a:buSzTx/>
            </a:pPr>
            <a:r>
              <a:rPr lang="en-US" altLang="en-US" sz="1412" dirty="0">
                <a:solidFill>
                  <a:srgbClr val="646D72"/>
                </a:solidFill>
              </a:rPr>
              <a:t>__________________________________________</a:t>
            </a:r>
          </a:p>
          <a:p>
            <a:pPr>
              <a:spcBef>
                <a:spcPct val="0"/>
              </a:spcBef>
              <a:spcAft>
                <a:spcPts val="786"/>
              </a:spcAft>
              <a:buClr>
                <a:schemeClr val="tx2"/>
              </a:buClr>
              <a:buSzTx/>
            </a:pPr>
            <a:r>
              <a:rPr lang="en-US" altLang="en-US" sz="1412" dirty="0">
                <a:solidFill>
                  <a:srgbClr val="646D72"/>
                </a:solidFill>
              </a:rPr>
              <a:t>__________________________________________</a:t>
            </a:r>
          </a:p>
          <a:p>
            <a:pPr>
              <a:spcBef>
                <a:spcPct val="0"/>
              </a:spcBef>
              <a:spcAft>
                <a:spcPts val="786"/>
              </a:spcAft>
              <a:buClr>
                <a:schemeClr val="tx2"/>
              </a:buClr>
              <a:buSzTx/>
            </a:pPr>
            <a:endParaRPr lang="en-US" altLang="en-US" sz="1412" dirty="0">
              <a:solidFill>
                <a:srgbClr val="646D72"/>
              </a:solidFill>
            </a:endParaRPr>
          </a:p>
        </p:txBody>
      </p:sp>
      <p:sp>
        <p:nvSpPr>
          <p:cNvPr id="8" name="Text Placeholder 10">
            <a:extLst>
              <a:ext uri="{FF2B5EF4-FFF2-40B4-BE49-F238E27FC236}">
                <a16:creationId xmlns:a16="http://schemas.microsoft.com/office/drawing/2014/main" id="{F8353A91-CD01-4E0B-B22D-DC3C197F4E76}"/>
              </a:ext>
            </a:extLst>
          </p:cNvPr>
          <p:cNvSpPr txBox="1">
            <a:spLocks/>
          </p:cNvSpPr>
          <p:nvPr/>
        </p:nvSpPr>
        <p:spPr bwMode="auto">
          <a:xfrm>
            <a:off x="308152" y="5334147"/>
            <a:ext cx="1625340" cy="2764879"/>
          </a:xfrm>
          <a:prstGeom prst="rect">
            <a:avLst/>
          </a:prstGeom>
          <a:solidFill>
            <a:schemeClr val="tx2"/>
          </a:solidFill>
          <a:ln w="9525">
            <a:solidFill>
              <a:schemeClr val="bg2"/>
            </a:solidFill>
            <a:miter lim="800000"/>
            <a:headEnd/>
            <a:tailEnd/>
          </a:ln>
        </p:spPr>
        <p:txBody>
          <a:bodyPr lIns="89896" tIns="89896" rIns="89896" bIns="89896"/>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spcBef>
                <a:spcPts val="441"/>
              </a:spcBef>
            </a:pPr>
            <a:endParaRPr lang="en-US" sz="1600" dirty="0">
              <a:solidFill>
                <a:schemeClr val="bg1"/>
              </a:solidFill>
            </a:endParaRPr>
          </a:p>
          <a:p>
            <a:pPr>
              <a:spcBef>
                <a:spcPts val="441"/>
              </a:spcBef>
            </a:pPr>
            <a:r>
              <a:rPr lang="en-US" sz="1600" dirty="0">
                <a:solidFill>
                  <a:schemeClr val="bg1"/>
                </a:solidFill>
              </a:rPr>
              <a:t>What would you be able to achieve if you had more energy more often?</a:t>
            </a:r>
          </a:p>
        </p:txBody>
      </p:sp>
    </p:spTree>
    <p:extLst>
      <p:ext uri="{BB962C8B-B14F-4D97-AF65-F5344CB8AC3E}">
        <p14:creationId xmlns:p14="http://schemas.microsoft.com/office/powerpoint/2010/main" val="20751088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3"/>
          </p:nvPr>
        </p:nvSpPr>
        <p:spPr/>
        <p:txBody>
          <a:bodyPr/>
          <a:lstStyle/>
          <a:p>
            <a:r>
              <a:rPr lang="en-US"/>
              <a:t>Do not reproduce, transmit or modify the content set forth herein in any form or by any means without written permission of UnitedHealthcare. © 2020 United HealthCare Services, Inc. All rights reserved.</a:t>
            </a:r>
            <a:endParaRPr lang="en-US" dirty="0"/>
          </a:p>
        </p:txBody>
      </p:sp>
      <p:sp>
        <p:nvSpPr>
          <p:cNvPr id="4" name="Title 3">
            <a:extLst>
              <a:ext uri="{FF2B5EF4-FFF2-40B4-BE49-F238E27FC236}">
                <a16:creationId xmlns:a16="http://schemas.microsoft.com/office/drawing/2014/main" id="{FB5A5590-2C23-1842-A5B8-08F2FCA1F3B0}"/>
              </a:ext>
            </a:extLst>
          </p:cNvPr>
          <p:cNvSpPr>
            <a:spLocks noGrp="1"/>
          </p:cNvSpPr>
          <p:nvPr>
            <p:ph type="title"/>
          </p:nvPr>
        </p:nvSpPr>
        <p:spPr>
          <a:xfrm>
            <a:off x="574676" y="1037780"/>
            <a:ext cx="3476624" cy="553998"/>
          </a:xfrm>
        </p:spPr>
        <p:txBody>
          <a:bodyPr/>
          <a:lstStyle/>
          <a:p>
            <a:r>
              <a:rPr lang="en-US" dirty="0"/>
              <a:t>Feedback Types, Definitions        &amp; Examples</a:t>
            </a:r>
          </a:p>
        </p:txBody>
      </p:sp>
      <p:sp>
        <p:nvSpPr>
          <p:cNvPr id="5" name="TextBox 4">
            <a:extLst>
              <a:ext uri="{FF2B5EF4-FFF2-40B4-BE49-F238E27FC236}">
                <a16:creationId xmlns:a16="http://schemas.microsoft.com/office/drawing/2014/main" id="{7637E7D1-254E-DE41-B541-1227FFDA9735}"/>
              </a:ext>
            </a:extLst>
          </p:cNvPr>
          <p:cNvSpPr txBox="1"/>
          <p:nvPr/>
        </p:nvSpPr>
        <p:spPr bwMode="gray">
          <a:xfrm flipH="1">
            <a:off x="367624" y="6879941"/>
            <a:ext cx="7016992" cy="2190343"/>
          </a:xfrm>
          <a:prstGeom prst="rect">
            <a:avLst/>
          </a:prstGeom>
          <a:noFill/>
        </p:spPr>
        <p:txBody>
          <a:bodyPr wrap="square" lIns="0" tIns="0" rIns="0" bIns="0" rtlCol="0">
            <a:spAutoFit/>
          </a:bodyPr>
          <a:lstStyle/>
          <a:p>
            <a:pPr>
              <a:spcBef>
                <a:spcPts val="500"/>
              </a:spcBef>
            </a:pPr>
            <a:r>
              <a:rPr lang="en-US" sz="1800" dirty="0"/>
              <a:t>How do you structure your feedback for others</a:t>
            </a:r>
            <a:r>
              <a:rPr lang="en-US" sz="1600" dirty="0"/>
              <a:t>? ___________________ ____________________________________________________________________________________________________________________________</a:t>
            </a:r>
          </a:p>
          <a:p>
            <a:pPr>
              <a:spcBef>
                <a:spcPts val="500"/>
              </a:spcBef>
            </a:pPr>
            <a:endParaRPr lang="en-US" sz="1600" dirty="0"/>
          </a:p>
          <a:p>
            <a:pPr>
              <a:spcBef>
                <a:spcPts val="500"/>
              </a:spcBef>
            </a:pPr>
            <a:r>
              <a:rPr lang="en-US" sz="1800" dirty="0"/>
              <a:t>What type of feedback best supports your improvement as an employee and/or as a leader for your organization? ______________ </a:t>
            </a:r>
            <a:r>
              <a:rPr lang="en-US" sz="1600" dirty="0"/>
              <a:t>____________________________________________________________________________________________________________________________</a:t>
            </a:r>
          </a:p>
        </p:txBody>
      </p:sp>
      <p:sp>
        <p:nvSpPr>
          <p:cNvPr id="18" name="Content Placeholder 2">
            <a:extLst>
              <a:ext uri="{FF2B5EF4-FFF2-40B4-BE49-F238E27FC236}">
                <a16:creationId xmlns:a16="http://schemas.microsoft.com/office/drawing/2014/main" id="{2B0F8837-2503-E049-912B-83F8D9B2E063}"/>
              </a:ext>
            </a:extLst>
          </p:cNvPr>
          <p:cNvSpPr txBox="1">
            <a:spLocks/>
          </p:cNvSpPr>
          <p:nvPr/>
        </p:nvSpPr>
        <p:spPr>
          <a:xfrm>
            <a:off x="194001" y="3309993"/>
            <a:ext cx="2308818" cy="2619542"/>
          </a:xfrm>
          <a:prstGeom prst="rect">
            <a:avLst/>
          </a:prstGeom>
          <a:ln w="6350">
            <a:solidFill>
              <a:schemeClr val="accent5"/>
            </a:solidFill>
          </a:ln>
        </p:spPr>
        <p:txBody>
          <a:bodyPr vert="horz" lIns="182880" tIns="91440" rIns="91440" bIns="91440" rtlCol="0">
            <a:noAutofit/>
          </a:bodyPr>
          <a:lstStyle>
            <a:lvl1pPr marL="171450" indent="-171450" algn="l" defTabSz="914400" rtl="0" eaLnBrk="1" latinLnBrk="0" hangingPunct="1">
              <a:lnSpc>
                <a:spcPct val="95000"/>
              </a:lnSpc>
              <a:spcBef>
                <a:spcPts val="600"/>
              </a:spcBef>
              <a:spcAft>
                <a:spcPts val="300"/>
              </a:spcAft>
              <a:buClr>
                <a:schemeClr val="accent1"/>
              </a:buClr>
              <a:buFont typeface="Arial" pitchFamily="34" charset="0"/>
              <a:buChar char="•"/>
              <a:defRPr sz="1800" kern="1200">
                <a:solidFill>
                  <a:schemeClr val="tx1"/>
                </a:solidFill>
                <a:latin typeface="Arial" pitchFamily="34" charset="0"/>
                <a:ea typeface="+mn-ea"/>
                <a:cs typeface="Arial" pitchFamily="34" charset="0"/>
              </a:defRPr>
            </a:lvl1pPr>
            <a:lvl2pPr marL="400050" indent="-171450" algn="l" defTabSz="914400" rtl="0" eaLnBrk="1" latinLnBrk="0" hangingPunct="1">
              <a:lnSpc>
                <a:spcPct val="95000"/>
              </a:lnSpc>
              <a:spcBef>
                <a:spcPts val="300"/>
              </a:spcBef>
              <a:spcAft>
                <a:spcPts val="300"/>
              </a:spcAft>
              <a:buFont typeface="Arial" pitchFamily="34" charset="0"/>
              <a:buChar char="–"/>
              <a:defRPr sz="1600" kern="1200">
                <a:solidFill>
                  <a:schemeClr val="tx1"/>
                </a:solidFill>
                <a:latin typeface="Arial" pitchFamily="34" charset="0"/>
                <a:ea typeface="+mn-ea"/>
                <a:cs typeface="Arial" pitchFamily="34" charset="0"/>
              </a:defRPr>
            </a:lvl2pPr>
            <a:lvl3pPr marL="571500" indent="-114300" algn="l" defTabSz="914400" rtl="0" eaLnBrk="1" latinLnBrk="0" hangingPunct="1">
              <a:lnSpc>
                <a:spcPct val="95000"/>
              </a:lnSpc>
              <a:spcBef>
                <a:spcPts val="300"/>
              </a:spcBef>
              <a:spcAft>
                <a:spcPts val="300"/>
              </a:spcAft>
              <a:buClr>
                <a:schemeClr val="accent1"/>
              </a:buClr>
              <a:buFont typeface="Arial" pitchFamily="34" charset="0"/>
              <a:buChar char="•"/>
              <a:defRPr sz="1400" kern="1200">
                <a:solidFill>
                  <a:schemeClr val="tx1"/>
                </a:solidFill>
                <a:latin typeface="Arial" pitchFamily="34" charset="0"/>
                <a:ea typeface="+mn-ea"/>
                <a:cs typeface="Arial" pitchFamily="34" charset="0"/>
              </a:defRPr>
            </a:lvl3pPr>
            <a:lvl4pPr marL="857250" indent="-171450" algn="l" defTabSz="914400" rtl="0" eaLnBrk="1" latinLnBrk="0" hangingPunct="1">
              <a:lnSpc>
                <a:spcPct val="95000"/>
              </a:lnSpc>
              <a:spcBef>
                <a:spcPts val="300"/>
              </a:spcBef>
              <a:spcAft>
                <a:spcPts val="300"/>
              </a:spcAft>
              <a:buFont typeface="Arial" pitchFamily="34" charset="0"/>
              <a:buChar char="–"/>
              <a:defRPr sz="1400" kern="1200">
                <a:solidFill>
                  <a:schemeClr val="tx1"/>
                </a:solidFill>
                <a:latin typeface="Arial" pitchFamily="34" charset="0"/>
                <a:ea typeface="+mn-ea"/>
                <a:cs typeface="Arial" pitchFamily="34" charset="0"/>
              </a:defRPr>
            </a:lvl4pPr>
            <a:lvl5pPr marL="1028700" indent="-114300" algn="l" defTabSz="914400" rtl="0" eaLnBrk="1" latinLnBrk="0" hangingPunct="1">
              <a:lnSpc>
                <a:spcPct val="95000"/>
              </a:lnSpc>
              <a:spcBef>
                <a:spcPts val="300"/>
              </a:spcBef>
              <a:spcAft>
                <a:spcPts val="300"/>
              </a:spcAft>
              <a:buClr>
                <a:schemeClr val="accent1"/>
              </a:buClr>
              <a:buFont typeface="Arial" pitchFamily="34" charset="0"/>
              <a:buChar char="•"/>
              <a:tabLst/>
              <a:defRPr sz="14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114300" indent="-114300">
              <a:buClrTx/>
            </a:pPr>
            <a:r>
              <a:rPr lang="en-US" sz="1400" dirty="0"/>
              <a:t>Negative language.</a:t>
            </a:r>
          </a:p>
          <a:p>
            <a:pPr marL="114300" indent="-114300">
              <a:buClrTx/>
            </a:pPr>
            <a:r>
              <a:rPr lang="en-US" sz="1400" dirty="0"/>
              <a:t>Purpose: to belittle and/or denigrate the work.</a:t>
            </a:r>
          </a:p>
          <a:p>
            <a:pPr marL="114300" indent="-114300">
              <a:buClrTx/>
            </a:pPr>
            <a:r>
              <a:rPr lang="en-US" sz="1400" dirty="0"/>
              <a:t>e.g. “Can’t you do anything right?”</a:t>
            </a:r>
          </a:p>
        </p:txBody>
      </p:sp>
      <p:sp>
        <p:nvSpPr>
          <p:cNvPr id="19" name="Rectangle 18">
            <a:extLst>
              <a:ext uri="{FF2B5EF4-FFF2-40B4-BE49-F238E27FC236}">
                <a16:creationId xmlns:a16="http://schemas.microsoft.com/office/drawing/2014/main" id="{17466AC0-048D-3E4E-B5AC-83BD2EAF4FFE}"/>
              </a:ext>
            </a:extLst>
          </p:cNvPr>
          <p:cNvSpPr/>
          <p:nvPr/>
        </p:nvSpPr>
        <p:spPr>
          <a:xfrm>
            <a:off x="194001" y="2542183"/>
            <a:ext cx="2315792" cy="793210"/>
          </a:xfrm>
          <a:prstGeom prst="rect">
            <a:avLst/>
          </a:prstGeom>
          <a:gradFill>
            <a:gsLst>
              <a:gs pos="0">
                <a:schemeClr val="accent1">
                  <a:gamma/>
                  <a:tint val="80000"/>
                  <a:invGamma/>
                </a:schemeClr>
              </a:gs>
              <a:gs pos="100000">
                <a:schemeClr val="accent1"/>
              </a:gs>
            </a:gsLst>
            <a:lin ang="5400000" scaled="1"/>
          </a:gradFill>
        </p:spPr>
        <p:txBody>
          <a:bodyPr wrap="none" lIns="182880" anchor="ctr" anchorCtr="0">
            <a:noAutofit/>
          </a:bodyPr>
          <a:lstStyle/>
          <a:p>
            <a:pPr>
              <a:lnSpc>
                <a:spcPct val="100000"/>
              </a:lnSpc>
            </a:pPr>
            <a:r>
              <a:rPr lang="en-US" dirty="0">
                <a:solidFill>
                  <a:srgbClr val="FFFFFF"/>
                </a:solidFill>
              </a:rPr>
              <a:t>Negative </a:t>
            </a:r>
          </a:p>
          <a:p>
            <a:pPr>
              <a:lnSpc>
                <a:spcPct val="100000"/>
              </a:lnSpc>
            </a:pPr>
            <a:r>
              <a:rPr lang="en-US" dirty="0">
                <a:solidFill>
                  <a:srgbClr val="FFFFFF"/>
                </a:solidFill>
              </a:rPr>
              <a:t>feedback</a:t>
            </a:r>
          </a:p>
        </p:txBody>
      </p:sp>
      <p:sp>
        <p:nvSpPr>
          <p:cNvPr id="20" name="Rectangle 19">
            <a:extLst>
              <a:ext uri="{FF2B5EF4-FFF2-40B4-BE49-F238E27FC236}">
                <a16:creationId xmlns:a16="http://schemas.microsoft.com/office/drawing/2014/main" id="{8FD8B917-265E-0E44-B708-13F402AE4ED2}"/>
              </a:ext>
            </a:extLst>
          </p:cNvPr>
          <p:cNvSpPr/>
          <p:nvPr/>
        </p:nvSpPr>
        <p:spPr>
          <a:xfrm>
            <a:off x="5269579" y="2542183"/>
            <a:ext cx="2323606" cy="793211"/>
          </a:xfrm>
          <a:prstGeom prst="rect">
            <a:avLst/>
          </a:prstGeom>
          <a:solidFill>
            <a:schemeClr val="accent5"/>
          </a:solidFill>
        </p:spPr>
        <p:txBody>
          <a:bodyPr wrap="none" lIns="182880" anchor="ctr" anchorCtr="0">
            <a:noAutofit/>
          </a:bodyPr>
          <a:lstStyle/>
          <a:p>
            <a:pPr>
              <a:lnSpc>
                <a:spcPct val="100000"/>
              </a:lnSpc>
              <a:spcBef>
                <a:spcPct val="50000"/>
              </a:spcBef>
            </a:pPr>
            <a:r>
              <a:rPr lang="en-US" dirty="0">
                <a:solidFill>
                  <a:srgbClr val="FFFFFF"/>
                </a:solidFill>
              </a:rPr>
              <a:t>Constructive </a:t>
            </a:r>
            <a:br>
              <a:rPr lang="en-US" dirty="0">
                <a:solidFill>
                  <a:srgbClr val="FFFFFF"/>
                </a:solidFill>
              </a:rPr>
            </a:br>
            <a:r>
              <a:rPr lang="en-US" dirty="0">
                <a:solidFill>
                  <a:srgbClr val="FFFFFF"/>
                </a:solidFill>
              </a:rPr>
              <a:t>feedback</a:t>
            </a:r>
          </a:p>
        </p:txBody>
      </p:sp>
      <p:sp>
        <p:nvSpPr>
          <p:cNvPr id="21" name="Content Placeholder 2">
            <a:extLst>
              <a:ext uri="{FF2B5EF4-FFF2-40B4-BE49-F238E27FC236}">
                <a16:creationId xmlns:a16="http://schemas.microsoft.com/office/drawing/2014/main" id="{D66CB470-9283-9446-9880-E3E99CA1DA95}"/>
              </a:ext>
            </a:extLst>
          </p:cNvPr>
          <p:cNvSpPr txBox="1">
            <a:spLocks/>
          </p:cNvSpPr>
          <p:nvPr/>
        </p:nvSpPr>
        <p:spPr>
          <a:xfrm>
            <a:off x="2728304" y="3309993"/>
            <a:ext cx="2308818" cy="2619543"/>
          </a:xfrm>
          <a:prstGeom prst="rect">
            <a:avLst/>
          </a:prstGeom>
          <a:ln w="6350">
            <a:solidFill>
              <a:schemeClr val="accent5"/>
            </a:solidFill>
          </a:ln>
        </p:spPr>
        <p:txBody>
          <a:bodyPr vert="horz" lIns="182880" tIns="91440" rIns="91440" bIns="91440" rtlCol="0">
            <a:noAutofit/>
          </a:bodyPr>
          <a:lstStyle>
            <a:lvl1pPr marL="171450" indent="-171450" algn="l" defTabSz="914400" rtl="0" eaLnBrk="1" latinLnBrk="0" hangingPunct="1">
              <a:lnSpc>
                <a:spcPct val="95000"/>
              </a:lnSpc>
              <a:spcBef>
                <a:spcPts val="600"/>
              </a:spcBef>
              <a:spcAft>
                <a:spcPts val="300"/>
              </a:spcAft>
              <a:buClr>
                <a:schemeClr val="accent1"/>
              </a:buClr>
              <a:buFont typeface="Arial" pitchFamily="34" charset="0"/>
              <a:buChar char="•"/>
              <a:defRPr sz="1800" kern="1200">
                <a:solidFill>
                  <a:schemeClr val="tx1"/>
                </a:solidFill>
                <a:latin typeface="Arial" pitchFamily="34" charset="0"/>
                <a:ea typeface="+mn-ea"/>
                <a:cs typeface="Arial" pitchFamily="34" charset="0"/>
              </a:defRPr>
            </a:lvl1pPr>
            <a:lvl2pPr marL="400050" indent="-171450" algn="l" defTabSz="914400" rtl="0" eaLnBrk="1" latinLnBrk="0" hangingPunct="1">
              <a:lnSpc>
                <a:spcPct val="95000"/>
              </a:lnSpc>
              <a:spcBef>
                <a:spcPts val="300"/>
              </a:spcBef>
              <a:spcAft>
                <a:spcPts val="300"/>
              </a:spcAft>
              <a:buFont typeface="Arial" pitchFamily="34" charset="0"/>
              <a:buChar char="–"/>
              <a:defRPr sz="1600" kern="1200">
                <a:solidFill>
                  <a:schemeClr val="tx1"/>
                </a:solidFill>
                <a:latin typeface="Arial" pitchFamily="34" charset="0"/>
                <a:ea typeface="+mn-ea"/>
                <a:cs typeface="Arial" pitchFamily="34" charset="0"/>
              </a:defRPr>
            </a:lvl2pPr>
            <a:lvl3pPr marL="571500" indent="-114300" algn="l" defTabSz="914400" rtl="0" eaLnBrk="1" latinLnBrk="0" hangingPunct="1">
              <a:lnSpc>
                <a:spcPct val="95000"/>
              </a:lnSpc>
              <a:spcBef>
                <a:spcPts val="300"/>
              </a:spcBef>
              <a:spcAft>
                <a:spcPts val="300"/>
              </a:spcAft>
              <a:buClr>
                <a:schemeClr val="accent1"/>
              </a:buClr>
              <a:buFont typeface="Arial" pitchFamily="34" charset="0"/>
              <a:buChar char="•"/>
              <a:defRPr sz="1400" kern="1200">
                <a:solidFill>
                  <a:schemeClr val="tx1"/>
                </a:solidFill>
                <a:latin typeface="Arial" pitchFamily="34" charset="0"/>
                <a:ea typeface="+mn-ea"/>
                <a:cs typeface="Arial" pitchFamily="34" charset="0"/>
              </a:defRPr>
            </a:lvl3pPr>
            <a:lvl4pPr marL="857250" indent="-171450" algn="l" defTabSz="914400" rtl="0" eaLnBrk="1" latinLnBrk="0" hangingPunct="1">
              <a:lnSpc>
                <a:spcPct val="95000"/>
              </a:lnSpc>
              <a:spcBef>
                <a:spcPts val="300"/>
              </a:spcBef>
              <a:spcAft>
                <a:spcPts val="300"/>
              </a:spcAft>
              <a:buFont typeface="Arial" pitchFamily="34" charset="0"/>
              <a:buChar char="–"/>
              <a:defRPr sz="1400" kern="1200">
                <a:solidFill>
                  <a:schemeClr val="tx1"/>
                </a:solidFill>
                <a:latin typeface="Arial" pitchFamily="34" charset="0"/>
                <a:ea typeface="+mn-ea"/>
                <a:cs typeface="Arial" pitchFamily="34" charset="0"/>
              </a:defRPr>
            </a:lvl4pPr>
            <a:lvl5pPr marL="1028700" indent="-114300" algn="l" defTabSz="914400" rtl="0" eaLnBrk="1" latinLnBrk="0" hangingPunct="1">
              <a:lnSpc>
                <a:spcPct val="95000"/>
              </a:lnSpc>
              <a:spcBef>
                <a:spcPts val="300"/>
              </a:spcBef>
              <a:spcAft>
                <a:spcPts val="300"/>
              </a:spcAft>
              <a:buClr>
                <a:schemeClr val="accent1"/>
              </a:buClr>
              <a:buFont typeface="Arial" pitchFamily="34" charset="0"/>
              <a:buChar char="•"/>
              <a:tabLst/>
              <a:defRPr sz="14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111125" indent="-111125">
              <a:spcAft>
                <a:spcPct val="35000"/>
              </a:spcAft>
              <a:buClr>
                <a:schemeClr val="tx1"/>
              </a:buClr>
              <a:buFontTx/>
              <a:buChar char="•"/>
            </a:pPr>
            <a:r>
              <a:rPr lang="en-US" sz="1400" dirty="0"/>
              <a:t>Expresses encouragement &amp; approval.</a:t>
            </a:r>
          </a:p>
          <a:p>
            <a:pPr marL="111125" indent="-111125">
              <a:spcAft>
                <a:spcPct val="35000"/>
              </a:spcAft>
              <a:buClr>
                <a:schemeClr val="tx1"/>
              </a:buClr>
              <a:buFontTx/>
              <a:buChar char="•"/>
            </a:pPr>
            <a:r>
              <a:rPr lang="en-US" sz="1400" dirty="0"/>
              <a:t>Purpose: to reinforce (continue) positive behavior.</a:t>
            </a:r>
          </a:p>
          <a:p>
            <a:pPr marL="111125" indent="-111125">
              <a:spcAft>
                <a:spcPct val="35000"/>
              </a:spcAft>
              <a:buClr>
                <a:schemeClr val="tx1"/>
              </a:buClr>
              <a:buFontTx/>
              <a:buChar char="•"/>
            </a:pPr>
            <a:r>
              <a:rPr lang="en-US" sz="1400" dirty="0"/>
              <a:t>e.g. “I enjoyed your well-researched &amp; written report!”</a:t>
            </a:r>
          </a:p>
        </p:txBody>
      </p:sp>
      <p:sp>
        <p:nvSpPr>
          <p:cNvPr id="22" name="Content Placeholder 2">
            <a:extLst>
              <a:ext uri="{FF2B5EF4-FFF2-40B4-BE49-F238E27FC236}">
                <a16:creationId xmlns:a16="http://schemas.microsoft.com/office/drawing/2014/main" id="{57997076-47CF-0140-A4E6-34F2C5D09219}"/>
              </a:ext>
            </a:extLst>
          </p:cNvPr>
          <p:cNvSpPr txBox="1">
            <a:spLocks/>
          </p:cNvSpPr>
          <p:nvPr/>
        </p:nvSpPr>
        <p:spPr>
          <a:xfrm>
            <a:off x="5269580" y="3309993"/>
            <a:ext cx="2308818" cy="2619542"/>
          </a:xfrm>
          <a:prstGeom prst="rect">
            <a:avLst/>
          </a:prstGeom>
          <a:ln w="6350">
            <a:solidFill>
              <a:schemeClr val="accent5"/>
            </a:solidFill>
          </a:ln>
        </p:spPr>
        <p:txBody>
          <a:bodyPr vert="horz" lIns="182880" tIns="91440" rIns="91440" bIns="91440" rtlCol="0">
            <a:noAutofit/>
          </a:bodyPr>
          <a:lstStyle>
            <a:lvl1pPr marL="171450" indent="-171450" algn="l" defTabSz="914400" rtl="0" eaLnBrk="1" latinLnBrk="0" hangingPunct="1">
              <a:lnSpc>
                <a:spcPct val="95000"/>
              </a:lnSpc>
              <a:spcBef>
                <a:spcPts val="600"/>
              </a:spcBef>
              <a:spcAft>
                <a:spcPts val="300"/>
              </a:spcAft>
              <a:buClr>
                <a:schemeClr val="accent1"/>
              </a:buClr>
              <a:buFont typeface="Arial" pitchFamily="34" charset="0"/>
              <a:buChar char="•"/>
              <a:defRPr sz="1800" kern="1200">
                <a:solidFill>
                  <a:schemeClr val="tx1"/>
                </a:solidFill>
                <a:latin typeface="Arial" pitchFamily="34" charset="0"/>
                <a:ea typeface="+mn-ea"/>
                <a:cs typeface="Arial" pitchFamily="34" charset="0"/>
              </a:defRPr>
            </a:lvl1pPr>
            <a:lvl2pPr marL="400050" indent="-171450" algn="l" defTabSz="914400" rtl="0" eaLnBrk="1" latinLnBrk="0" hangingPunct="1">
              <a:lnSpc>
                <a:spcPct val="95000"/>
              </a:lnSpc>
              <a:spcBef>
                <a:spcPts val="300"/>
              </a:spcBef>
              <a:spcAft>
                <a:spcPts val="300"/>
              </a:spcAft>
              <a:buFont typeface="Arial" pitchFamily="34" charset="0"/>
              <a:buChar char="–"/>
              <a:defRPr sz="1600" kern="1200">
                <a:solidFill>
                  <a:schemeClr val="tx1"/>
                </a:solidFill>
                <a:latin typeface="Arial" pitchFamily="34" charset="0"/>
                <a:ea typeface="+mn-ea"/>
                <a:cs typeface="Arial" pitchFamily="34" charset="0"/>
              </a:defRPr>
            </a:lvl2pPr>
            <a:lvl3pPr marL="571500" indent="-114300" algn="l" defTabSz="914400" rtl="0" eaLnBrk="1" latinLnBrk="0" hangingPunct="1">
              <a:lnSpc>
                <a:spcPct val="95000"/>
              </a:lnSpc>
              <a:spcBef>
                <a:spcPts val="300"/>
              </a:spcBef>
              <a:spcAft>
                <a:spcPts val="300"/>
              </a:spcAft>
              <a:buClr>
                <a:schemeClr val="accent1"/>
              </a:buClr>
              <a:buFont typeface="Arial" pitchFamily="34" charset="0"/>
              <a:buChar char="•"/>
              <a:defRPr sz="1400" kern="1200">
                <a:solidFill>
                  <a:schemeClr val="tx1"/>
                </a:solidFill>
                <a:latin typeface="Arial" pitchFamily="34" charset="0"/>
                <a:ea typeface="+mn-ea"/>
                <a:cs typeface="Arial" pitchFamily="34" charset="0"/>
              </a:defRPr>
            </a:lvl3pPr>
            <a:lvl4pPr marL="857250" indent="-171450" algn="l" defTabSz="914400" rtl="0" eaLnBrk="1" latinLnBrk="0" hangingPunct="1">
              <a:lnSpc>
                <a:spcPct val="95000"/>
              </a:lnSpc>
              <a:spcBef>
                <a:spcPts val="300"/>
              </a:spcBef>
              <a:spcAft>
                <a:spcPts val="300"/>
              </a:spcAft>
              <a:buFont typeface="Arial" pitchFamily="34" charset="0"/>
              <a:buChar char="–"/>
              <a:defRPr sz="1400" kern="1200">
                <a:solidFill>
                  <a:schemeClr val="tx1"/>
                </a:solidFill>
                <a:latin typeface="Arial" pitchFamily="34" charset="0"/>
                <a:ea typeface="+mn-ea"/>
                <a:cs typeface="Arial" pitchFamily="34" charset="0"/>
              </a:defRPr>
            </a:lvl4pPr>
            <a:lvl5pPr marL="1028700" indent="-114300" algn="l" defTabSz="914400" rtl="0" eaLnBrk="1" latinLnBrk="0" hangingPunct="1">
              <a:lnSpc>
                <a:spcPct val="95000"/>
              </a:lnSpc>
              <a:spcBef>
                <a:spcPts val="300"/>
              </a:spcBef>
              <a:spcAft>
                <a:spcPts val="300"/>
              </a:spcAft>
              <a:buClr>
                <a:schemeClr val="accent1"/>
              </a:buClr>
              <a:buFont typeface="Arial" pitchFamily="34" charset="0"/>
              <a:buChar char="•"/>
              <a:tabLst/>
              <a:defRPr sz="14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111125" indent="-111125">
              <a:spcAft>
                <a:spcPct val="35000"/>
              </a:spcAft>
              <a:buClr>
                <a:schemeClr val="tx1"/>
              </a:buClr>
              <a:buFontTx/>
              <a:buChar char="•"/>
            </a:pPr>
            <a:r>
              <a:rPr lang="en-US" sz="1400" dirty="0"/>
              <a:t>Specific &amp; concrete steps to improve performance.</a:t>
            </a:r>
          </a:p>
          <a:p>
            <a:pPr marL="111125" indent="-111125">
              <a:spcAft>
                <a:spcPct val="35000"/>
              </a:spcAft>
              <a:buClr>
                <a:schemeClr val="tx1"/>
              </a:buClr>
              <a:buFontTx/>
              <a:buChar char="•"/>
            </a:pPr>
            <a:r>
              <a:rPr lang="en-US" sz="1400" dirty="0"/>
              <a:t>Purpose: behavior modification or change.</a:t>
            </a:r>
          </a:p>
          <a:p>
            <a:pPr marL="111125" indent="-111125">
              <a:spcAft>
                <a:spcPct val="35000"/>
              </a:spcAft>
              <a:buClr>
                <a:schemeClr val="tx1"/>
              </a:buClr>
              <a:buFontTx/>
              <a:buChar char="•"/>
            </a:pPr>
            <a:r>
              <a:rPr lang="en-US" sz="1400" dirty="0"/>
              <a:t>Inviting, respectful &amp; behavior based.</a:t>
            </a:r>
          </a:p>
          <a:p>
            <a:pPr marL="111125" indent="-111125">
              <a:spcAft>
                <a:spcPct val="35000"/>
              </a:spcAft>
              <a:buClr>
                <a:schemeClr val="tx1"/>
              </a:buClr>
              <a:buFontTx/>
              <a:buChar char="•"/>
            </a:pPr>
            <a:r>
              <a:rPr lang="en-US" sz="1400" dirty="0"/>
              <a:t>e.g. “You can improve by doing ...”</a:t>
            </a:r>
          </a:p>
        </p:txBody>
      </p:sp>
      <p:sp>
        <p:nvSpPr>
          <p:cNvPr id="23" name="Rectangle 22">
            <a:extLst>
              <a:ext uri="{FF2B5EF4-FFF2-40B4-BE49-F238E27FC236}">
                <a16:creationId xmlns:a16="http://schemas.microsoft.com/office/drawing/2014/main" id="{35C03B19-C2D9-194F-8CBF-85156FABA657}"/>
              </a:ext>
            </a:extLst>
          </p:cNvPr>
          <p:cNvSpPr/>
          <p:nvPr/>
        </p:nvSpPr>
        <p:spPr>
          <a:xfrm>
            <a:off x="2728304" y="2542183"/>
            <a:ext cx="2315792" cy="793211"/>
          </a:xfrm>
          <a:prstGeom prst="rect">
            <a:avLst/>
          </a:prstGeom>
          <a:solidFill>
            <a:schemeClr val="accent2"/>
          </a:solidFill>
        </p:spPr>
        <p:txBody>
          <a:bodyPr wrap="none" lIns="182880" anchor="ctr" anchorCtr="0">
            <a:noAutofit/>
          </a:bodyPr>
          <a:lstStyle/>
          <a:p>
            <a:r>
              <a:rPr lang="en-US" dirty="0">
                <a:solidFill>
                  <a:srgbClr val="FFFFFF"/>
                </a:solidFill>
              </a:rPr>
              <a:t>Positive </a:t>
            </a:r>
          </a:p>
          <a:p>
            <a:r>
              <a:rPr lang="en-US" dirty="0">
                <a:solidFill>
                  <a:srgbClr val="FFFFFF"/>
                </a:solidFill>
              </a:rPr>
              <a:t>feedback</a:t>
            </a:r>
          </a:p>
        </p:txBody>
      </p:sp>
    </p:spTree>
    <p:extLst>
      <p:ext uri="{BB962C8B-B14F-4D97-AF65-F5344CB8AC3E}">
        <p14:creationId xmlns:p14="http://schemas.microsoft.com/office/powerpoint/2010/main" val="13174002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7"/>
          <p:cNvSpPr>
            <a:spLocks noGrp="1"/>
          </p:cNvSpPr>
          <p:nvPr>
            <p:ph type="title"/>
          </p:nvPr>
        </p:nvSpPr>
        <p:spPr/>
        <p:txBody>
          <a:bodyPr/>
          <a:lstStyle/>
          <a:p>
            <a:r>
              <a:rPr lang="en-US" altLang="en-US" dirty="0"/>
              <a:t>How Effective Is This Feedback?</a:t>
            </a:r>
          </a:p>
        </p:txBody>
      </p:sp>
      <p:sp>
        <p:nvSpPr>
          <p:cNvPr id="5" name="Footer Placeholder 4"/>
          <p:cNvSpPr>
            <a:spLocks noGrp="1"/>
          </p:cNvSpPr>
          <p:nvPr>
            <p:ph type="ftr" sz="quarter" idx="3"/>
          </p:nvPr>
        </p:nvSpPr>
        <p:spPr/>
        <p:txBody>
          <a:bodyPr/>
          <a:lstStyle/>
          <a:p>
            <a:r>
              <a:rPr lang="en-US"/>
              <a:t>Do not reproduce, transmit or modify the content set forth herein in any form or by any means without written permission of UnitedHealthcare. © 2020 United HealthCare Services, Inc. All rights reserved.</a:t>
            </a:r>
            <a:endParaRPr lang="en-US" dirty="0"/>
          </a:p>
        </p:txBody>
      </p:sp>
      <p:sp>
        <p:nvSpPr>
          <p:cNvPr id="7" name="Content Placeholder 2">
            <a:extLst>
              <a:ext uri="{FF2B5EF4-FFF2-40B4-BE49-F238E27FC236}">
                <a16:creationId xmlns:a16="http://schemas.microsoft.com/office/drawing/2014/main" id="{417D856F-D72D-FE48-A084-E842FE52B44C}"/>
              </a:ext>
            </a:extLst>
          </p:cNvPr>
          <p:cNvSpPr txBox="1">
            <a:spLocks/>
          </p:cNvSpPr>
          <p:nvPr/>
        </p:nvSpPr>
        <p:spPr>
          <a:xfrm>
            <a:off x="250165" y="2532410"/>
            <a:ext cx="3234906" cy="4352857"/>
          </a:xfrm>
          <a:prstGeom prst="rect">
            <a:avLst/>
          </a:prstGeom>
          <a:ln w="6350">
            <a:solidFill>
              <a:schemeClr val="accent5"/>
            </a:solidFill>
          </a:ln>
        </p:spPr>
        <p:txBody>
          <a:bodyPr vert="horz" lIns="182880" tIns="822960" rIns="182880" bIns="45720" rtlCol="0">
            <a:noAutofit/>
          </a:bodyPr>
          <a:lstStyle>
            <a:lvl1pPr marL="171450" indent="-171450" algn="l" defTabSz="914400" rtl="0" eaLnBrk="1" latinLnBrk="0" hangingPunct="1">
              <a:lnSpc>
                <a:spcPct val="95000"/>
              </a:lnSpc>
              <a:spcBef>
                <a:spcPts val="600"/>
              </a:spcBef>
              <a:spcAft>
                <a:spcPts val="300"/>
              </a:spcAft>
              <a:buClr>
                <a:schemeClr val="accent1"/>
              </a:buClr>
              <a:buFont typeface="Arial" pitchFamily="34" charset="0"/>
              <a:buChar char="•"/>
              <a:defRPr sz="1800" kern="1200">
                <a:solidFill>
                  <a:schemeClr val="tx1"/>
                </a:solidFill>
                <a:latin typeface="Arial" pitchFamily="34" charset="0"/>
                <a:ea typeface="+mn-ea"/>
                <a:cs typeface="Arial" pitchFamily="34" charset="0"/>
              </a:defRPr>
            </a:lvl1pPr>
            <a:lvl2pPr marL="400050" indent="-171450" algn="l" defTabSz="914400" rtl="0" eaLnBrk="1" latinLnBrk="0" hangingPunct="1">
              <a:lnSpc>
                <a:spcPct val="95000"/>
              </a:lnSpc>
              <a:spcBef>
                <a:spcPts val="300"/>
              </a:spcBef>
              <a:spcAft>
                <a:spcPts val="300"/>
              </a:spcAft>
              <a:buFont typeface="Arial" pitchFamily="34" charset="0"/>
              <a:buChar char="–"/>
              <a:defRPr sz="1600" kern="1200">
                <a:solidFill>
                  <a:schemeClr val="tx1"/>
                </a:solidFill>
                <a:latin typeface="Arial" pitchFamily="34" charset="0"/>
                <a:ea typeface="+mn-ea"/>
                <a:cs typeface="Arial" pitchFamily="34" charset="0"/>
              </a:defRPr>
            </a:lvl2pPr>
            <a:lvl3pPr marL="571500" indent="-114300" algn="l" defTabSz="914400" rtl="0" eaLnBrk="1" latinLnBrk="0" hangingPunct="1">
              <a:lnSpc>
                <a:spcPct val="95000"/>
              </a:lnSpc>
              <a:spcBef>
                <a:spcPts val="300"/>
              </a:spcBef>
              <a:spcAft>
                <a:spcPts val="300"/>
              </a:spcAft>
              <a:buClr>
                <a:schemeClr val="accent1"/>
              </a:buClr>
              <a:buFont typeface="Arial" pitchFamily="34" charset="0"/>
              <a:buChar char="•"/>
              <a:defRPr sz="1400" kern="1200">
                <a:solidFill>
                  <a:schemeClr val="tx1"/>
                </a:solidFill>
                <a:latin typeface="Arial" pitchFamily="34" charset="0"/>
                <a:ea typeface="+mn-ea"/>
                <a:cs typeface="Arial" pitchFamily="34" charset="0"/>
              </a:defRPr>
            </a:lvl3pPr>
            <a:lvl4pPr marL="857250" indent="-171450" algn="l" defTabSz="914400" rtl="0" eaLnBrk="1" latinLnBrk="0" hangingPunct="1">
              <a:lnSpc>
                <a:spcPct val="95000"/>
              </a:lnSpc>
              <a:spcBef>
                <a:spcPts val="300"/>
              </a:spcBef>
              <a:spcAft>
                <a:spcPts val="300"/>
              </a:spcAft>
              <a:buFont typeface="Arial" pitchFamily="34" charset="0"/>
              <a:buChar char="–"/>
              <a:defRPr sz="1400" kern="1200">
                <a:solidFill>
                  <a:schemeClr val="tx1"/>
                </a:solidFill>
                <a:latin typeface="Arial" pitchFamily="34" charset="0"/>
                <a:ea typeface="+mn-ea"/>
                <a:cs typeface="Arial" pitchFamily="34" charset="0"/>
              </a:defRPr>
            </a:lvl4pPr>
            <a:lvl5pPr marL="1028700" indent="-114300" algn="l" defTabSz="914400" rtl="0" eaLnBrk="1" latinLnBrk="0" hangingPunct="1">
              <a:lnSpc>
                <a:spcPct val="95000"/>
              </a:lnSpc>
              <a:spcBef>
                <a:spcPts val="300"/>
              </a:spcBef>
              <a:spcAft>
                <a:spcPts val="300"/>
              </a:spcAft>
              <a:buClr>
                <a:schemeClr val="accent1"/>
              </a:buClr>
              <a:buFont typeface="Arial" pitchFamily="34" charset="0"/>
              <a:buChar char="•"/>
              <a:tabLst/>
              <a:defRPr sz="14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114300" lvl="0" indent="-114300">
              <a:buClrTx/>
            </a:pPr>
            <a:r>
              <a:rPr lang="en-US" dirty="0"/>
              <a:t> Rude.</a:t>
            </a:r>
          </a:p>
          <a:p>
            <a:pPr marL="114300" lvl="0" indent="-114300">
              <a:buClrTx/>
            </a:pPr>
            <a:r>
              <a:rPr lang="en-US" dirty="0"/>
              <a:t> Lazy.</a:t>
            </a:r>
          </a:p>
          <a:p>
            <a:pPr marL="114300" indent="-114300">
              <a:buClrTx/>
            </a:pPr>
            <a:r>
              <a:rPr lang="en-US" dirty="0"/>
              <a:t> Inconsiderate.</a:t>
            </a:r>
          </a:p>
          <a:p>
            <a:pPr marL="0" lvl="0" indent="0">
              <a:buClrTx/>
              <a:buNone/>
            </a:pPr>
            <a:r>
              <a:rPr lang="en-US" dirty="0"/>
              <a:t> </a:t>
            </a:r>
          </a:p>
        </p:txBody>
      </p:sp>
      <p:sp>
        <p:nvSpPr>
          <p:cNvPr id="9" name="Content Placeholder 2">
            <a:extLst>
              <a:ext uri="{FF2B5EF4-FFF2-40B4-BE49-F238E27FC236}">
                <a16:creationId xmlns:a16="http://schemas.microsoft.com/office/drawing/2014/main" id="{F5B88338-A7CA-6C4A-9835-A3C335DC9CAF}"/>
              </a:ext>
            </a:extLst>
          </p:cNvPr>
          <p:cNvSpPr txBox="1">
            <a:spLocks/>
          </p:cNvSpPr>
          <p:nvPr/>
        </p:nvSpPr>
        <p:spPr>
          <a:xfrm>
            <a:off x="4032363" y="2569075"/>
            <a:ext cx="3489869" cy="4316192"/>
          </a:xfrm>
          <a:prstGeom prst="rect">
            <a:avLst/>
          </a:prstGeom>
          <a:ln w="6350">
            <a:solidFill>
              <a:schemeClr val="accent5"/>
            </a:solidFill>
          </a:ln>
        </p:spPr>
        <p:txBody>
          <a:bodyPr vert="horz" lIns="182880" tIns="822960" rIns="182880" bIns="45720" rtlCol="0">
            <a:noAutofit/>
          </a:bodyPr>
          <a:lstStyle>
            <a:lvl1pPr marL="171450" indent="-171450" algn="l" defTabSz="914400" rtl="0" eaLnBrk="1" latinLnBrk="0" hangingPunct="1">
              <a:lnSpc>
                <a:spcPct val="95000"/>
              </a:lnSpc>
              <a:spcBef>
                <a:spcPts val="600"/>
              </a:spcBef>
              <a:spcAft>
                <a:spcPts val="300"/>
              </a:spcAft>
              <a:buClr>
                <a:schemeClr val="accent1"/>
              </a:buClr>
              <a:buFont typeface="Arial" pitchFamily="34" charset="0"/>
              <a:buChar char="•"/>
              <a:defRPr sz="1800" kern="1200">
                <a:solidFill>
                  <a:schemeClr val="tx1"/>
                </a:solidFill>
                <a:latin typeface="Arial" pitchFamily="34" charset="0"/>
                <a:ea typeface="+mn-ea"/>
                <a:cs typeface="Arial" pitchFamily="34" charset="0"/>
              </a:defRPr>
            </a:lvl1pPr>
            <a:lvl2pPr marL="400050" indent="-171450" algn="l" defTabSz="914400" rtl="0" eaLnBrk="1" latinLnBrk="0" hangingPunct="1">
              <a:lnSpc>
                <a:spcPct val="95000"/>
              </a:lnSpc>
              <a:spcBef>
                <a:spcPts val="300"/>
              </a:spcBef>
              <a:spcAft>
                <a:spcPts val="300"/>
              </a:spcAft>
              <a:buFont typeface="Arial" pitchFamily="34" charset="0"/>
              <a:buChar char="–"/>
              <a:defRPr sz="1600" kern="1200">
                <a:solidFill>
                  <a:schemeClr val="tx1"/>
                </a:solidFill>
                <a:latin typeface="Arial" pitchFamily="34" charset="0"/>
                <a:ea typeface="+mn-ea"/>
                <a:cs typeface="Arial" pitchFamily="34" charset="0"/>
              </a:defRPr>
            </a:lvl2pPr>
            <a:lvl3pPr marL="571500" indent="-114300" algn="l" defTabSz="914400" rtl="0" eaLnBrk="1" latinLnBrk="0" hangingPunct="1">
              <a:lnSpc>
                <a:spcPct val="95000"/>
              </a:lnSpc>
              <a:spcBef>
                <a:spcPts val="300"/>
              </a:spcBef>
              <a:spcAft>
                <a:spcPts val="300"/>
              </a:spcAft>
              <a:buClr>
                <a:schemeClr val="accent1"/>
              </a:buClr>
              <a:buFont typeface="Arial" pitchFamily="34" charset="0"/>
              <a:buChar char="•"/>
              <a:defRPr sz="1400" kern="1200">
                <a:solidFill>
                  <a:schemeClr val="tx1"/>
                </a:solidFill>
                <a:latin typeface="Arial" pitchFamily="34" charset="0"/>
                <a:ea typeface="+mn-ea"/>
                <a:cs typeface="Arial" pitchFamily="34" charset="0"/>
              </a:defRPr>
            </a:lvl3pPr>
            <a:lvl4pPr marL="857250" indent="-171450" algn="l" defTabSz="914400" rtl="0" eaLnBrk="1" latinLnBrk="0" hangingPunct="1">
              <a:lnSpc>
                <a:spcPct val="95000"/>
              </a:lnSpc>
              <a:spcBef>
                <a:spcPts val="300"/>
              </a:spcBef>
              <a:spcAft>
                <a:spcPts val="300"/>
              </a:spcAft>
              <a:buFont typeface="Arial" pitchFamily="34" charset="0"/>
              <a:buChar char="–"/>
              <a:defRPr sz="1400" kern="1200">
                <a:solidFill>
                  <a:schemeClr val="tx1"/>
                </a:solidFill>
                <a:latin typeface="Arial" pitchFamily="34" charset="0"/>
                <a:ea typeface="+mn-ea"/>
                <a:cs typeface="Arial" pitchFamily="34" charset="0"/>
              </a:defRPr>
            </a:lvl4pPr>
            <a:lvl5pPr marL="1028700" indent="-114300" algn="l" defTabSz="914400" rtl="0" eaLnBrk="1" latinLnBrk="0" hangingPunct="1">
              <a:lnSpc>
                <a:spcPct val="95000"/>
              </a:lnSpc>
              <a:spcBef>
                <a:spcPts val="300"/>
              </a:spcBef>
              <a:spcAft>
                <a:spcPts val="300"/>
              </a:spcAft>
              <a:buClr>
                <a:schemeClr val="accent1"/>
              </a:buClr>
              <a:buFont typeface="Arial" pitchFamily="34" charset="0"/>
              <a:buChar char="•"/>
              <a:tabLst/>
              <a:defRPr sz="14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114300" indent="-114300">
              <a:buClrTx/>
            </a:pPr>
            <a:r>
              <a:rPr lang="en-US" dirty="0"/>
              <a:t> Absent from required team  meetings. </a:t>
            </a:r>
          </a:p>
          <a:p>
            <a:pPr marL="114300" indent="-114300">
              <a:buClrTx/>
            </a:pPr>
            <a:r>
              <a:rPr lang="en-US" dirty="0"/>
              <a:t> Tardy to client meetings.</a:t>
            </a:r>
          </a:p>
          <a:p>
            <a:pPr marL="114300" indent="-114300">
              <a:buClrTx/>
            </a:pPr>
            <a:r>
              <a:rPr lang="en-US" dirty="0"/>
              <a:t> Late with reports</a:t>
            </a:r>
          </a:p>
          <a:p>
            <a:pPr marL="0" indent="0">
              <a:buClrTx/>
              <a:buNone/>
            </a:pPr>
            <a:endParaRPr lang="en-US" sz="2400" dirty="0"/>
          </a:p>
        </p:txBody>
      </p:sp>
      <p:sp>
        <p:nvSpPr>
          <p:cNvPr id="10" name="Rectangle 9">
            <a:extLst>
              <a:ext uri="{FF2B5EF4-FFF2-40B4-BE49-F238E27FC236}">
                <a16:creationId xmlns:a16="http://schemas.microsoft.com/office/drawing/2014/main" id="{B2684B23-43A0-3E44-92C7-9B3B9A9A01FB}"/>
              </a:ext>
            </a:extLst>
          </p:cNvPr>
          <p:cNvSpPr/>
          <p:nvPr/>
        </p:nvSpPr>
        <p:spPr>
          <a:xfrm>
            <a:off x="4032364" y="2532410"/>
            <a:ext cx="3489868" cy="672860"/>
          </a:xfrm>
          <a:prstGeom prst="rect">
            <a:avLst/>
          </a:prstGeom>
          <a:solidFill>
            <a:schemeClr val="accent2"/>
          </a:solidFill>
        </p:spPr>
        <p:txBody>
          <a:bodyPr wrap="none" anchor="ctr" anchorCtr="0">
            <a:noAutofit/>
          </a:bodyPr>
          <a:lstStyle/>
          <a:p>
            <a:r>
              <a:rPr lang="en-US" dirty="0">
                <a:solidFill>
                  <a:srgbClr val="FFFFFF"/>
                </a:solidFill>
              </a:rPr>
              <a:t>I notice that you have been…</a:t>
            </a:r>
          </a:p>
        </p:txBody>
      </p:sp>
      <p:sp>
        <p:nvSpPr>
          <p:cNvPr id="11" name="Rectangle 10">
            <a:extLst>
              <a:ext uri="{FF2B5EF4-FFF2-40B4-BE49-F238E27FC236}">
                <a16:creationId xmlns:a16="http://schemas.microsoft.com/office/drawing/2014/main" id="{DA9351A5-3D75-F94A-BC14-9BA519F526EA}"/>
              </a:ext>
            </a:extLst>
          </p:cNvPr>
          <p:cNvSpPr/>
          <p:nvPr/>
        </p:nvSpPr>
        <p:spPr>
          <a:xfrm>
            <a:off x="250166" y="2533054"/>
            <a:ext cx="3234906" cy="640080"/>
          </a:xfrm>
          <a:prstGeom prst="rect">
            <a:avLst/>
          </a:prstGeom>
          <a:gradFill>
            <a:gsLst>
              <a:gs pos="0">
                <a:schemeClr val="accent1">
                  <a:gamma/>
                  <a:tint val="80000"/>
                  <a:invGamma/>
                </a:schemeClr>
              </a:gs>
              <a:gs pos="100000">
                <a:schemeClr val="accent1"/>
              </a:gs>
            </a:gsLst>
            <a:lin ang="5400000" scaled="1"/>
          </a:gradFill>
          <a:ln>
            <a:solidFill>
              <a:schemeClr val="accent1"/>
            </a:solidFill>
          </a:ln>
        </p:spPr>
        <p:txBody>
          <a:bodyPr wrap="none" anchor="ctr" anchorCtr="0">
            <a:noAutofit/>
          </a:bodyPr>
          <a:lstStyle/>
          <a:p>
            <a:pPr lvl="0"/>
            <a:r>
              <a:rPr lang="en-US" dirty="0">
                <a:solidFill>
                  <a:srgbClr val="FFFFFF"/>
                </a:solidFill>
              </a:rPr>
              <a:t>You are…</a:t>
            </a:r>
            <a:endParaRPr lang="en-AU" dirty="0">
              <a:solidFill>
                <a:srgbClr val="FFFFFF"/>
              </a:solidFill>
            </a:endParaRPr>
          </a:p>
        </p:txBody>
      </p:sp>
      <p:sp>
        <p:nvSpPr>
          <p:cNvPr id="2" name="Rectangle 1">
            <a:extLst>
              <a:ext uri="{FF2B5EF4-FFF2-40B4-BE49-F238E27FC236}">
                <a16:creationId xmlns:a16="http://schemas.microsoft.com/office/drawing/2014/main" id="{2AA6933B-F524-C848-83A9-27068868833D}"/>
              </a:ext>
            </a:extLst>
          </p:cNvPr>
          <p:cNvSpPr/>
          <p:nvPr/>
        </p:nvSpPr>
        <p:spPr>
          <a:xfrm>
            <a:off x="406401" y="7388359"/>
            <a:ext cx="6645274" cy="1846659"/>
          </a:xfrm>
          <a:prstGeom prst="rect">
            <a:avLst/>
          </a:prstGeom>
        </p:spPr>
        <p:txBody>
          <a:bodyPr wrap="square">
            <a:spAutoFit/>
          </a:bodyPr>
          <a:lstStyle/>
          <a:p>
            <a:pPr>
              <a:spcBef>
                <a:spcPts val="500"/>
              </a:spcBef>
            </a:pPr>
            <a:r>
              <a:rPr lang="en-US" sz="1800" dirty="0"/>
              <a:t>What are the essential differences in the two forms of feedback to others?  </a:t>
            </a:r>
            <a:r>
              <a:rPr lang="en-US" sz="2400" dirty="0"/>
              <a:t>_______________________________ __________________________________________________________________________________________________________________</a:t>
            </a:r>
          </a:p>
        </p:txBody>
      </p:sp>
    </p:spTree>
    <p:extLst>
      <p:ext uri="{BB962C8B-B14F-4D97-AF65-F5344CB8AC3E}">
        <p14:creationId xmlns:p14="http://schemas.microsoft.com/office/powerpoint/2010/main" val="3045376071"/>
      </p:ext>
    </p:extLst>
  </p:cSld>
  <p:clrMapOvr>
    <a:masterClrMapping/>
  </p:clrMapOvr>
</p:sld>
</file>

<file path=ppt/theme/theme1.xml><?xml version="1.0" encoding="utf-8"?>
<a:theme xmlns:a="http://schemas.openxmlformats.org/drawingml/2006/main" name="OptumPortrait">
  <a:themeElements>
    <a:clrScheme name="Custom 2">
      <a:dk1>
        <a:srgbClr val="55565A"/>
      </a:dk1>
      <a:lt1>
        <a:srgbClr val="FFFFFF"/>
      </a:lt1>
      <a:dk2>
        <a:srgbClr val="55565A"/>
      </a:dk2>
      <a:lt2>
        <a:srgbClr val="B1B3B3"/>
      </a:lt2>
      <a:accent1>
        <a:srgbClr val="E87722"/>
      </a:accent1>
      <a:accent2>
        <a:srgbClr val="F2AA00"/>
      </a:accent2>
      <a:accent3>
        <a:srgbClr val="63666A"/>
      </a:accent3>
      <a:accent4>
        <a:srgbClr val="888B8D"/>
      </a:accent4>
      <a:accent5>
        <a:srgbClr val="B1B3B3"/>
      </a:accent5>
      <a:accent6>
        <a:srgbClr val="D0D0CE"/>
      </a:accent6>
      <a:hlink>
        <a:srgbClr val="E87722"/>
      </a:hlink>
      <a:folHlink>
        <a:srgbClr val="63666A"/>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gray">
        <a:solidFill>
          <a:schemeClr val="accent3"/>
        </a:solidFill>
        <a:ln w="19050">
          <a:solidFill>
            <a:schemeClr val="accent3"/>
          </a:solidFill>
          <a:miter lim="800000"/>
        </a:ln>
      </a:spPr>
      <a:bodyPr rot="0" spcFirstLastPara="0" vert="horz" wrap="square" lIns="91440" tIns="45720" rIns="91440" bIns="45720" numCol="1" spcCol="0" rtlCol="0" fromWordArt="0" anchor="t" anchorCtr="0" forceAA="0" compatLnSpc="1">
        <a:prstTxWarp prst="textNoShape">
          <a:avLst/>
        </a:prstTxWarp>
        <a:noAutofit/>
      </a:bodyPr>
      <a:lstStyle>
        <a:defPPr algn="ctr">
          <a:spcBef>
            <a:spcPts val="500"/>
          </a:spcBef>
          <a:defRPr sz="1000" dirty="0" err="1" smtClean="0">
            <a:solidFill>
              <a:schemeClr val="bg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bwMode="gray">
        <a:ln w="12700">
          <a:solidFill>
            <a:schemeClr val="accent3"/>
          </a:solidFill>
          <a:miter lim="800000"/>
          <a:headEnd type="none"/>
          <a:tailEnd type="none"/>
        </a:ln>
      </a:spPr>
      <a:bodyPr/>
      <a:lstStyle/>
      <a:style>
        <a:lnRef idx="1">
          <a:schemeClr val="accent1"/>
        </a:lnRef>
        <a:fillRef idx="0">
          <a:schemeClr val="accent1"/>
        </a:fillRef>
        <a:effectRef idx="0">
          <a:schemeClr val="accent1"/>
        </a:effectRef>
        <a:fontRef idx="minor">
          <a:schemeClr val="tx1"/>
        </a:fontRef>
      </a:style>
    </a:lnDef>
    <a:txDef>
      <a:spPr bwMode="gray">
        <a:noFill/>
      </a:spPr>
      <a:bodyPr wrap="square" lIns="0" tIns="0" rIns="0" bIns="0" rtlCol="0">
        <a:spAutoFit/>
      </a:bodyPr>
      <a:lstStyle>
        <a:defPPr>
          <a:spcBef>
            <a:spcPts val="500"/>
          </a:spcBef>
          <a:defRPr sz="1000" dirty="0" smtClean="0"/>
        </a:defPPr>
      </a:lstStyle>
    </a:txDef>
  </a:objectDefaults>
  <a:extraClrSchemeLst/>
  <a:custClrLst>
    <a:custClr name="Custom Color 1">
      <a:srgbClr val="E87722"/>
    </a:custClr>
    <a:custClr name="Custom Color 2">
      <a:srgbClr val="888B8D"/>
    </a:custClr>
    <a:custClr name="Custom Color 3">
      <a:srgbClr val="739600"/>
    </a:custClr>
    <a:custClr name="Custom Color 4">
      <a:srgbClr val="008770"/>
    </a:custClr>
    <a:custClr name="Custom Color 5">
      <a:srgbClr val="00549F"/>
    </a:custClr>
    <a:custClr name="Custom Color 6">
      <a:srgbClr val="3B0083"/>
    </a:custClr>
    <a:custClr name="Custom Color 7">
      <a:srgbClr val="A22B38"/>
    </a:custClr>
  </a:custClrLst>
  <a:extLst>
    <a:ext uri="{05A4C25C-085E-4340-85A3-A5531E510DB2}">
      <thm15:themeFamily xmlns:thm15="http://schemas.microsoft.com/office/thememl/2012/main" name="Optum-Portrait-Template.potx" id="{27EFDBC8-D653-4088-BF5D-AB07D94CC782}" vid="{9450D5AE-6EB3-476B-A3B2-51BE4CC5607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file>

<file path=customXml/item3.xml><?xml version="1.0" encoding="utf-8"?>
<ct:contentTypeSchema xmlns:ct="http://schemas.microsoft.com/office/2006/metadata/contentType" xmlns:ma="http://schemas.microsoft.com/office/2006/metadata/properties/metaAttributes" ct:_="" ma:_="" ma:contentTypeName="Document" ma:contentTypeID="0x0101005B81EE8A72B8AE4980CDE9969CE37903" ma:contentTypeVersion="4" ma:contentTypeDescription="Create a new document." ma:contentTypeScope="" ma:versionID="6396699fb2d23bbdcdc250672ea22339">
  <xsd:schema xmlns:xsd="http://www.w3.org/2001/XMLSchema" xmlns:xs="http://www.w3.org/2001/XMLSchema" xmlns:p="http://schemas.microsoft.com/office/2006/metadata/properties" xmlns:ns2="d7b5156c-7859-495b-a65c-a7601d85f73c" targetNamespace="http://schemas.microsoft.com/office/2006/metadata/properties" ma:root="true" ma:fieldsID="96bd85ec804b84d5cac1abbaee854adf" ns2:_="">
    <xsd:import namespace="d7b5156c-7859-495b-a65c-a7601d85f73c"/>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7b5156c-7859-495b-a65c-a7601d85f73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4" ma:displayName="Content Typ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4A06612-E0A0-4547-BDC8-26AE191B79F0}">
  <ds:schemaRefs>
    <ds:schemaRef ds:uri="http://purl.org/dc/elements/1.1/"/>
    <ds:schemaRef ds:uri="http://schemas.microsoft.com/office/2006/metadata/properties"/>
    <ds:schemaRef ds:uri="8521867a-bdbc-4ac9-a562-0c4ec40f535f"/>
    <ds:schemaRef ds:uri="http://purl.org/dc/terms/"/>
    <ds:schemaRef ds:uri="http://schemas.microsoft.com/office/infopath/2007/PartnerControls"/>
    <ds:schemaRef ds:uri="http://schemas.microsoft.com/office/2006/documentManagement/types"/>
    <ds:schemaRef ds:uri="http://schemas.openxmlformats.org/package/2006/metadata/core-properties"/>
    <ds:schemaRef ds:uri="http://www.w3.org/XML/1998/namespace"/>
    <ds:schemaRef ds:uri="http://purl.org/dc/dcmitype/"/>
  </ds:schemaRefs>
</ds:datastoreItem>
</file>

<file path=customXml/itemProps2.xml><?xml version="1.0" encoding="utf-8"?>
<ds:datastoreItem xmlns:ds="http://schemas.openxmlformats.org/officeDocument/2006/customXml" ds:itemID="{5210F588-8CEE-465E-BC66-6F070FC60BBE}"/>
</file>

<file path=customXml/itemProps3.xml><?xml version="1.0" encoding="utf-8"?>
<ds:datastoreItem xmlns:ds="http://schemas.openxmlformats.org/officeDocument/2006/customXml" ds:itemID="{28914C7F-27CF-4D37-A81A-8933B525A521}"/>
</file>

<file path=docProps/app.xml><?xml version="1.0" encoding="utf-8"?>
<Properties xmlns="http://schemas.openxmlformats.org/officeDocument/2006/extended-properties" xmlns:vt="http://schemas.openxmlformats.org/officeDocument/2006/docPropsVTypes">
  <Template>OptumPortrait</Template>
  <TotalTime>0</TotalTime>
  <Words>2584</Words>
  <Application>Microsoft Office PowerPoint</Application>
  <PresentationFormat>Custom</PresentationFormat>
  <Paragraphs>320</Paragraphs>
  <Slides>23</Slides>
  <Notes>18</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23</vt:i4>
      </vt:variant>
    </vt:vector>
  </HeadingPairs>
  <TitlesOfParts>
    <vt:vector size="29" baseType="lpstr">
      <vt:lpstr>MS PGothic</vt:lpstr>
      <vt:lpstr>Arial</vt:lpstr>
      <vt:lpstr>Calibri</vt:lpstr>
      <vt:lpstr>Courier New</vt:lpstr>
      <vt:lpstr>Wingdings</vt:lpstr>
      <vt:lpstr>OptumPortrait</vt:lpstr>
      <vt:lpstr>How To Make the Most of  Feedback </vt:lpstr>
      <vt:lpstr>The Program</vt:lpstr>
      <vt:lpstr>Learning Points</vt:lpstr>
      <vt:lpstr>Ask Yourself… </vt:lpstr>
      <vt:lpstr>Ask Yourself… </vt:lpstr>
      <vt:lpstr>Value-Added Feedback</vt:lpstr>
      <vt:lpstr>PowerPoint Presentation</vt:lpstr>
      <vt:lpstr>Feedback Types, Definitions        &amp; Examples</vt:lpstr>
      <vt:lpstr>How Effective Is This Feedback?</vt:lpstr>
      <vt:lpstr>Your Turn to Practice</vt:lpstr>
      <vt:lpstr>Blocks to Accurate &amp; Effective Feedback </vt:lpstr>
      <vt:lpstr>Setting the Stage For Giving &amp; Receiving Feedback </vt:lpstr>
      <vt:lpstr>Tips for Offering  Effective Feedback   </vt:lpstr>
      <vt:lpstr>Tips for Receiving Feedback    </vt:lpstr>
      <vt:lpstr>Increasing Self-Awareness</vt:lpstr>
      <vt:lpstr>Increasing Self-Awareness: Coping With Stress In Healthy Ways</vt:lpstr>
      <vt:lpstr>Self-Care To Optimize Your Feedback: Breathing Exercise</vt:lpstr>
      <vt:lpstr>Self-Care To Optimize Your Feedback: Progressive Relaxation </vt:lpstr>
      <vt:lpstr>Listening Skills</vt:lpstr>
      <vt:lpstr>SMART Goals</vt:lpstr>
      <vt:lpstr>Follow-Up Strategy for SMART Goals</vt:lpstr>
      <vt:lpstr>Feedback Delivered Remotely</vt:lpstr>
      <vt:lpstr>About Professional Support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To Make the Most of  Feedback </dc:title>
  <dc:creator/>
  <cp:lastModifiedBy/>
  <cp:revision>2</cp:revision>
  <cp:lastPrinted>2020-06-22T20:01:21Z</cp:lastPrinted>
  <dcterms:created xsi:type="dcterms:W3CDTF">2018-10-23T14:12:12Z</dcterms:created>
  <dcterms:modified xsi:type="dcterms:W3CDTF">2020-10-01T23:25:18Z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0x0101005B81EE8A72B8AE4980CDE9969CE37903</vt:lpwstr>
  </property>
  <property fmtid="{D5CDD505-2E9C-101B-9397-08002B2CF9AE}" pid="3" name="Order">
    <vt:r8>105600</vt:r8>
  </property>
</Properties>
</file>