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71" r:id="rId1"/>
  </p:sldMasterIdLst>
  <p:notesMasterIdLst>
    <p:notesMasterId r:id="rId18"/>
  </p:notesMasterIdLst>
  <p:handoutMasterIdLst>
    <p:handoutMasterId r:id="rId19"/>
  </p:handoutMasterIdLst>
  <p:sldIdLst>
    <p:sldId id="257" r:id="rId2"/>
    <p:sldId id="289" r:id="rId3"/>
    <p:sldId id="305" r:id="rId4"/>
    <p:sldId id="300" r:id="rId5"/>
    <p:sldId id="301" r:id="rId6"/>
    <p:sldId id="303" r:id="rId7"/>
    <p:sldId id="304" r:id="rId8"/>
    <p:sldId id="293" r:id="rId9"/>
    <p:sldId id="306" r:id="rId10"/>
    <p:sldId id="264" r:id="rId11"/>
    <p:sldId id="307" r:id="rId12"/>
    <p:sldId id="274" r:id="rId13"/>
    <p:sldId id="308" r:id="rId14"/>
    <p:sldId id="280" r:id="rId15"/>
    <p:sldId id="275" r:id="rId16"/>
    <p:sldId id="276" r:id="rId17"/>
  </p:sldIdLst>
  <p:sldSz cx="12192000" cy="6858000"/>
  <p:notesSz cx="7010400" cy="9296400"/>
  <p:embeddedFontLst>
    <p:embeddedFont>
      <p:font typeface="Montserrat" panose="02000505000000020004" pitchFamily="2" charset="0"/>
      <p:regular r:id="rId20"/>
      <p:bold r:id="rId21"/>
      <p:italic r:id="rId22"/>
      <p:boldItalic r:id="rId23"/>
    </p:embeddedFont>
    <p:embeddedFont>
      <p:font typeface="Montserrat Regular" panose="00000500000000000000" pitchFamily="2" charset="0"/>
      <p:regular r:id="rId24"/>
      <p:bold r:id="rId25"/>
      <p:italic r:id="rId26"/>
      <p:boldItalic r:id="rId27"/>
    </p:embeddedFont>
    <p:embeddedFont>
      <p:font typeface="Arial" panose="020B0604020202020204" pitchFamily="34" charset="0"/>
      <p:regular r:id="rId28"/>
      <p:bold r:id="rId29"/>
      <p:italic r:id="rId30"/>
      <p:boldItalic r:id="rId31"/>
    </p:embeddedFont>
    <p:embeddedFont>
      <p:font typeface="Roboto" panose="02000000000000000000" pitchFamily="2" charset="0"/>
      <p:regular r:id="rId32"/>
      <p:bold r:id="rId33"/>
      <p:italic r:id="rId34"/>
      <p:boldItalic r:id="rId35"/>
    </p:embeddedFont>
    <p:embeddedFont>
      <p:font typeface="Georgia" panose="02040502050405020303" pitchFamily="18" charset="0"/>
      <p:regular r:id="rId36"/>
      <p:bold r:id="rId37"/>
      <p:italic r:id="rId38"/>
      <p:boldItalic r:id="rId39"/>
    </p:embeddedFont>
    <p:embeddedFont>
      <p:font typeface="Calibri" panose="020F0502020204030204"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8088" autoAdjust="0"/>
  </p:normalViewPr>
  <p:slideViewPr>
    <p:cSldViewPr snapToObjects="1">
      <p:cViewPr varScale="1">
        <p:scale>
          <a:sx n="64" d="100"/>
          <a:sy n="64" d="100"/>
        </p:scale>
        <p:origin x="9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713A95A-8C3B-4BB4-9575-0D464ED7F837}" type="datetimeFigureOut">
              <a:rPr lang="en-US" smtClean="0"/>
              <a:t>5/20/2020</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C8BD80C-7CF3-4F50-BEE9-60E0B45BC645}" type="slidenum">
              <a:rPr lang="en-US" smtClean="0"/>
              <a:t>‹#›</a:t>
            </a:fld>
            <a:endParaRPr lang="en-US" dirty="0"/>
          </a:p>
        </p:txBody>
      </p:sp>
    </p:spTree>
    <p:extLst>
      <p:ext uri="{BB962C8B-B14F-4D97-AF65-F5344CB8AC3E}">
        <p14:creationId xmlns:p14="http://schemas.microsoft.com/office/powerpoint/2010/main" val="1497245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55BBD31-5366-4974-B510-0FF0AE9EAF2F}" type="datetimeFigureOut">
              <a:rPr lang="en-US" smtClean="0"/>
              <a:t>5/20/2020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7E3A20-B2C8-4539-B8AC-E7FF6DB87C3C}" type="slidenum">
              <a:rPr lang="en-US" smtClean="0"/>
              <a:t>‹#›</a:t>
            </a:fld>
            <a:endParaRPr lang="en-US" dirty="0"/>
          </a:p>
        </p:txBody>
      </p:sp>
    </p:spTree>
    <p:extLst>
      <p:ext uri="{BB962C8B-B14F-4D97-AF65-F5344CB8AC3E}">
        <p14:creationId xmlns:p14="http://schemas.microsoft.com/office/powerpoint/2010/main" val="1003318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7E3A20-B2C8-4539-B8AC-E7FF6DB87C3C}" type="slidenum">
              <a:rPr lang="en-US" smtClean="0"/>
              <a:t>4</a:t>
            </a:fld>
            <a:endParaRPr lang="en-US" dirty="0"/>
          </a:p>
        </p:txBody>
      </p:sp>
    </p:spTree>
    <p:extLst>
      <p:ext uri="{BB962C8B-B14F-4D97-AF65-F5344CB8AC3E}">
        <p14:creationId xmlns:p14="http://schemas.microsoft.com/office/powerpoint/2010/main" val="2331978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7E3A20-B2C8-4539-B8AC-E7FF6DB87C3C}" type="slidenum">
              <a:rPr lang="en-US" smtClean="0"/>
              <a:t>6</a:t>
            </a:fld>
            <a:endParaRPr lang="en-US" dirty="0"/>
          </a:p>
        </p:txBody>
      </p:sp>
    </p:spTree>
    <p:extLst>
      <p:ext uri="{BB962C8B-B14F-4D97-AF65-F5344CB8AC3E}">
        <p14:creationId xmlns:p14="http://schemas.microsoft.com/office/powerpoint/2010/main" val="381916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4C27694-CD8F-D242-A253-810A6A9BF57B}"/>
              </a:ext>
            </a:extLst>
          </p:cNvPr>
          <p:cNvSpPr>
            <a:spLocks noGrp="1"/>
          </p:cNvSpPr>
          <p:nvPr>
            <p:ph type="dt" sz="half" idx="10"/>
          </p:nvPr>
        </p:nvSpPr>
        <p:spPr/>
        <p:txBody>
          <a:bodyPr/>
          <a:lstStyle/>
          <a:p>
            <a:fld id="{6219594D-27B3-4C43-B249-8A79AEA2A70E}" type="datetimeFigureOut">
              <a:rPr lang="en-US" smtClean="0"/>
              <a:t>5/20/2020</a:t>
            </a:fld>
            <a:endParaRPr lang="en-US" dirty="0"/>
          </a:p>
        </p:txBody>
      </p:sp>
      <p:sp>
        <p:nvSpPr>
          <p:cNvPr id="5" name="Footer Placeholder 4">
            <a:extLst>
              <a:ext uri="{FF2B5EF4-FFF2-40B4-BE49-F238E27FC236}">
                <a16:creationId xmlns:a16="http://schemas.microsoft.com/office/drawing/2014/main" id="{99BA64B5-D93D-C04E-9098-7120E8DAC2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DC5C98-B11F-F34E-A7CA-674430FBAB0A}"/>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9" name="Title 1">
            <a:extLst>
              <a:ext uri="{FF2B5EF4-FFF2-40B4-BE49-F238E27FC236}">
                <a16:creationId xmlns:a16="http://schemas.microsoft.com/office/drawing/2014/main" id="{93D1FAD9-D506-8E4E-AAE0-3A5226F9764B}"/>
              </a:ext>
            </a:extLst>
          </p:cNvPr>
          <p:cNvSpPr>
            <a:spLocks noGrp="1"/>
          </p:cNvSpPr>
          <p:nvPr>
            <p:ph type="title"/>
          </p:nvPr>
        </p:nvSpPr>
        <p:spPr>
          <a:xfrm>
            <a:off x="889001" y="2298699"/>
            <a:ext cx="8629649" cy="2193925"/>
          </a:xfrm>
          <a:prstGeom prst="rect">
            <a:avLst/>
          </a:prstGeom>
        </p:spPr>
        <p:txBody>
          <a:bodyPr anchor="b"/>
          <a:lstStyle>
            <a:lvl1pPr>
              <a:defRPr sz="6000"/>
            </a:lvl1pPr>
          </a:lstStyle>
          <a:p>
            <a:r>
              <a:rPr lang="en-US" smtClean="0"/>
              <a:t>Click to edit Master title style</a:t>
            </a:r>
            <a:endParaRPr lang="en-US" dirty="0"/>
          </a:p>
        </p:txBody>
      </p:sp>
      <p:sp>
        <p:nvSpPr>
          <p:cNvPr id="8" name="Subtitle 2">
            <a:extLst>
              <a:ext uri="{FF2B5EF4-FFF2-40B4-BE49-F238E27FC236}">
                <a16:creationId xmlns:a16="http://schemas.microsoft.com/office/drawing/2014/main" id="{C245AFBB-1612-C34E-806B-8FAA289636A1}"/>
              </a:ext>
            </a:extLst>
          </p:cNvPr>
          <p:cNvSpPr>
            <a:spLocks noGrp="1"/>
          </p:cNvSpPr>
          <p:nvPr>
            <p:ph type="subTitle" idx="13"/>
          </p:nvPr>
        </p:nvSpPr>
        <p:spPr>
          <a:xfrm>
            <a:off x="889001" y="4657725"/>
            <a:ext cx="8629650" cy="6223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Text Placeholder 2">
            <a:extLst>
              <a:ext uri="{FF2B5EF4-FFF2-40B4-BE49-F238E27FC236}">
                <a16:creationId xmlns:a16="http://schemas.microsoft.com/office/drawing/2014/main" id="{B9F5BCDA-FE03-A649-9C48-8ECD256565D9}"/>
              </a:ext>
            </a:extLst>
          </p:cNvPr>
          <p:cNvSpPr>
            <a:spLocks noGrp="1"/>
          </p:cNvSpPr>
          <p:nvPr>
            <p:ph type="body" idx="1"/>
          </p:nvPr>
        </p:nvSpPr>
        <p:spPr>
          <a:xfrm>
            <a:off x="889001" y="5445126"/>
            <a:ext cx="8629650" cy="619124"/>
          </a:xfrm>
        </p:spPr>
        <p:txBody>
          <a:bodyPr>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98648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ption/Gallery 1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5/20/2020</a:t>
            </a:fld>
            <a:endParaRPr lang="en-US" dirty="0"/>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0" name="Picture Placeholder 2">
            <a:extLst>
              <a:ext uri="{FF2B5EF4-FFF2-40B4-BE49-F238E27FC236}">
                <a16:creationId xmlns:a16="http://schemas.microsoft.com/office/drawing/2014/main" id="{037AE28B-4193-E949-9D30-136FBE800FD1}"/>
              </a:ext>
            </a:extLst>
          </p:cNvPr>
          <p:cNvSpPr>
            <a:spLocks noGrp="1"/>
          </p:cNvSpPr>
          <p:nvPr>
            <p:ph type="pic" idx="13"/>
          </p:nvPr>
        </p:nvSpPr>
        <p:spPr>
          <a:xfrm>
            <a:off x="4452938" y="1524000"/>
            <a:ext cx="6900863" cy="4622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3" name="Title 1">
            <a:extLst>
              <a:ext uri="{FF2B5EF4-FFF2-40B4-BE49-F238E27FC236}">
                <a16:creationId xmlns:a16="http://schemas.microsoft.com/office/drawing/2014/main" id="{A9F1201A-54D6-B443-BBC2-F8AF3523CEB6}"/>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smtClean="0"/>
              <a:t>Click to edit Master title style</a:t>
            </a:r>
            <a:endParaRPr lang="en-US" dirty="0"/>
          </a:p>
        </p:txBody>
      </p:sp>
      <p:sp>
        <p:nvSpPr>
          <p:cNvPr id="14" name="Text Placeholder 3">
            <a:extLst>
              <a:ext uri="{FF2B5EF4-FFF2-40B4-BE49-F238E27FC236}">
                <a16:creationId xmlns:a16="http://schemas.microsoft.com/office/drawing/2014/main" id="{3186C392-0C2F-364D-AE9F-AA9DCC38CD0A}"/>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72982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ption/Gallery 2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5/20/2020</a:t>
            </a:fld>
            <a:endParaRPr lang="en-US" dirty="0"/>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1" name="Picture Placeholder 2">
            <a:extLst>
              <a:ext uri="{FF2B5EF4-FFF2-40B4-BE49-F238E27FC236}">
                <a16:creationId xmlns:a16="http://schemas.microsoft.com/office/drawing/2014/main" id="{D8D535F5-ADC3-5641-9567-7DE098D8334C}"/>
              </a:ext>
            </a:extLst>
          </p:cNvPr>
          <p:cNvSpPr>
            <a:spLocks noGrp="1"/>
          </p:cNvSpPr>
          <p:nvPr>
            <p:ph type="pic" idx="15"/>
          </p:nvPr>
        </p:nvSpPr>
        <p:spPr>
          <a:xfrm>
            <a:off x="4452938" y="1524966"/>
            <a:ext cx="3284536" cy="45392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5" name="Title 1">
            <a:extLst>
              <a:ext uri="{FF2B5EF4-FFF2-40B4-BE49-F238E27FC236}">
                <a16:creationId xmlns:a16="http://schemas.microsoft.com/office/drawing/2014/main" id="{A8BDAA64-D78A-7949-BD38-702AD7569658}"/>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smtClean="0"/>
              <a:t>Click to edit Master title style</a:t>
            </a:r>
            <a:endParaRPr lang="en-US" dirty="0"/>
          </a:p>
        </p:txBody>
      </p:sp>
      <p:sp>
        <p:nvSpPr>
          <p:cNvPr id="26" name="Text Placeholder 3">
            <a:extLst>
              <a:ext uri="{FF2B5EF4-FFF2-40B4-BE49-F238E27FC236}">
                <a16:creationId xmlns:a16="http://schemas.microsoft.com/office/drawing/2014/main" id="{73C5F087-10FD-A24F-87A2-BA6B30EAB769}"/>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1" name="Picture Placeholder 2">
            <a:extLst>
              <a:ext uri="{FF2B5EF4-FFF2-40B4-BE49-F238E27FC236}">
                <a16:creationId xmlns:a16="http://schemas.microsoft.com/office/drawing/2014/main" id="{B4D2B62E-9694-3449-B249-F03EDE71935D}"/>
              </a:ext>
            </a:extLst>
          </p:cNvPr>
          <p:cNvSpPr>
            <a:spLocks noGrp="1"/>
          </p:cNvSpPr>
          <p:nvPr>
            <p:ph type="pic" idx="17"/>
          </p:nvPr>
        </p:nvSpPr>
        <p:spPr>
          <a:xfrm>
            <a:off x="8029515" y="1524966"/>
            <a:ext cx="3284536" cy="45392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1267568443"/>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aption/Gallery 3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5/20/2020</a:t>
            </a:fld>
            <a:endParaRPr lang="en-US" dirty="0"/>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1" name="Picture Placeholder 2">
            <a:extLst>
              <a:ext uri="{FF2B5EF4-FFF2-40B4-BE49-F238E27FC236}">
                <a16:creationId xmlns:a16="http://schemas.microsoft.com/office/drawing/2014/main" id="{D8D535F5-ADC3-5641-9567-7DE098D8334C}"/>
              </a:ext>
            </a:extLst>
          </p:cNvPr>
          <p:cNvSpPr>
            <a:spLocks noGrp="1"/>
          </p:cNvSpPr>
          <p:nvPr>
            <p:ph type="pic" idx="15"/>
          </p:nvPr>
        </p:nvSpPr>
        <p:spPr>
          <a:xfrm>
            <a:off x="4452938" y="1524966"/>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5" name="Title 1">
            <a:extLst>
              <a:ext uri="{FF2B5EF4-FFF2-40B4-BE49-F238E27FC236}">
                <a16:creationId xmlns:a16="http://schemas.microsoft.com/office/drawing/2014/main" id="{A8BDAA64-D78A-7949-BD38-702AD7569658}"/>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smtClean="0"/>
              <a:t>Click to edit Master title style</a:t>
            </a:r>
            <a:endParaRPr lang="en-US" dirty="0"/>
          </a:p>
        </p:txBody>
      </p:sp>
      <p:sp>
        <p:nvSpPr>
          <p:cNvPr id="26" name="Text Placeholder 3">
            <a:extLst>
              <a:ext uri="{FF2B5EF4-FFF2-40B4-BE49-F238E27FC236}">
                <a16:creationId xmlns:a16="http://schemas.microsoft.com/office/drawing/2014/main" id="{73C5F087-10FD-A24F-87A2-BA6B30EAB769}"/>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0" name="Picture Placeholder 2">
            <a:extLst>
              <a:ext uri="{FF2B5EF4-FFF2-40B4-BE49-F238E27FC236}">
                <a16:creationId xmlns:a16="http://schemas.microsoft.com/office/drawing/2014/main" id="{451F572B-8AEB-C043-8A96-7708A33847C1}"/>
              </a:ext>
            </a:extLst>
          </p:cNvPr>
          <p:cNvSpPr>
            <a:spLocks noGrp="1"/>
          </p:cNvSpPr>
          <p:nvPr>
            <p:ph type="pic" idx="16"/>
          </p:nvPr>
        </p:nvSpPr>
        <p:spPr>
          <a:xfrm>
            <a:off x="4452938" y="3886201"/>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31" name="Picture Placeholder 2">
            <a:extLst>
              <a:ext uri="{FF2B5EF4-FFF2-40B4-BE49-F238E27FC236}">
                <a16:creationId xmlns:a16="http://schemas.microsoft.com/office/drawing/2014/main" id="{B4D2B62E-9694-3449-B249-F03EDE71935D}"/>
              </a:ext>
            </a:extLst>
          </p:cNvPr>
          <p:cNvSpPr>
            <a:spLocks noGrp="1"/>
          </p:cNvSpPr>
          <p:nvPr>
            <p:ph type="pic" idx="17"/>
          </p:nvPr>
        </p:nvSpPr>
        <p:spPr>
          <a:xfrm>
            <a:off x="8029515" y="1524966"/>
            <a:ext cx="3284536" cy="45392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2061807047"/>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ption/Gallery 4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5/20/2020</a:t>
            </a:fld>
            <a:endParaRPr lang="en-US" dirty="0"/>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1" name="Picture Placeholder 2">
            <a:extLst>
              <a:ext uri="{FF2B5EF4-FFF2-40B4-BE49-F238E27FC236}">
                <a16:creationId xmlns:a16="http://schemas.microsoft.com/office/drawing/2014/main" id="{D8D535F5-ADC3-5641-9567-7DE098D8334C}"/>
              </a:ext>
            </a:extLst>
          </p:cNvPr>
          <p:cNvSpPr>
            <a:spLocks noGrp="1"/>
          </p:cNvSpPr>
          <p:nvPr>
            <p:ph type="pic" idx="15"/>
          </p:nvPr>
        </p:nvSpPr>
        <p:spPr>
          <a:xfrm>
            <a:off x="4452938" y="1524966"/>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5" name="Title 1">
            <a:extLst>
              <a:ext uri="{FF2B5EF4-FFF2-40B4-BE49-F238E27FC236}">
                <a16:creationId xmlns:a16="http://schemas.microsoft.com/office/drawing/2014/main" id="{A8BDAA64-D78A-7949-BD38-702AD7569658}"/>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smtClean="0"/>
              <a:t>Click to edit Master title style</a:t>
            </a:r>
            <a:endParaRPr lang="en-US" dirty="0"/>
          </a:p>
        </p:txBody>
      </p:sp>
      <p:sp>
        <p:nvSpPr>
          <p:cNvPr id="26" name="Text Placeholder 3">
            <a:extLst>
              <a:ext uri="{FF2B5EF4-FFF2-40B4-BE49-F238E27FC236}">
                <a16:creationId xmlns:a16="http://schemas.microsoft.com/office/drawing/2014/main" id="{73C5F087-10FD-A24F-87A2-BA6B30EAB769}"/>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0" name="Picture Placeholder 2">
            <a:extLst>
              <a:ext uri="{FF2B5EF4-FFF2-40B4-BE49-F238E27FC236}">
                <a16:creationId xmlns:a16="http://schemas.microsoft.com/office/drawing/2014/main" id="{451F572B-8AEB-C043-8A96-7708A33847C1}"/>
              </a:ext>
            </a:extLst>
          </p:cNvPr>
          <p:cNvSpPr>
            <a:spLocks noGrp="1"/>
          </p:cNvSpPr>
          <p:nvPr>
            <p:ph type="pic" idx="16"/>
          </p:nvPr>
        </p:nvSpPr>
        <p:spPr>
          <a:xfrm>
            <a:off x="4452938" y="3886201"/>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31" name="Picture Placeholder 2">
            <a:extLst>
              <a:ext uri="{FF2B5EF4-FFF2-40B4-BE49-F238E27FC236}">
                <a16:creationId xmlns:a16="http://schemas.microsoft.com/office/drawing/2014/main" id="{B4D2B62E-9694-3449-B249-F03EDE71935D}"/>
              </a:ext>
            </a:extLst>
          </p:cNvPr>
          <p:cNvSpPr>
            <a:spLocks noGrp="1"/>
          </p:cNvSpPr>
          <p:nvPr>
            <p:ph type="pic" idx="17"/>
          </p:nvPr>
        </p:nvSpPr>
        <p:spPr>
          <a:xfrm>
            <a:off x="8029515" y="1524966"/>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32" name="Picture Placeholder 2">
            <a:extLst>
              <a:ext uri="{FF2B5EF4-FFF2-40B4-BE49-F238E27FC236}">
                <a16:creationId xmlns:a16="http://schemas.microsoft.com/office/drawing/2014/main" id="{C812BB29-2EFE-E54F-B9C1-907189D295D0}"/>
              </a:ext>
            </a:extLst>
          </p:cNvPr>
          <p:cNvSpPr>
            <a:spLocks noGrp="1"/>
          </p:cNvSpPr>
          <p:nvPr>
            <p:ph type="pic" idx="18"/>
          </p:nvPr>
        </p:nvSpPr>
        <p:spPr>
          <a:xfrm>
            <a:off x="8029515" y="3886201"/>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4191689475"/>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ption/Gallery 5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5/20/2020</a:t>
            </a:fld>
            <a:endParaRPr lang="en-US" dirty="0"/>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1" name="Picture Placeholder 2">
            <a:extLst>
              <a:ext uri="{FF2B5EF4-FFF2-40B4-BE49-F238E27FC236}">
                <a16:creationId xmlns:a16="http://schemas.microsoft.com/office/drawing/2014/main" id="{D8D535F5-ADC3-5641-9567-7DE098D8334C}"/>
              </a:ext>
            </a:extLst>
          </p:cNvPr>
          <p:cNvSpPr>
            <a:spLocks noGrp="1"/>
          </p:cNvSpPr>
          <p:nvPr>
            <p:ph type="pic" idx="15"/>
          </p:nvPr>
        </p:nvSpPr>
        <p:spPr>
          <a:xfrm>
            <a:off x="4452939" y="1524000"/>
            <a:ext cx="1501774" cy="2184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2" name="Title 1">
            <a:extLst>
              <a:ext uri="{FF2B5EF4-FFF2-40B4-BE49-F238E27FC236}">
                <a16:creationId xmlns:a16="http://schemas.microsoft.com/office/drawing/2014/main" id="{2D853CCC-82B8-4844-A520-E873D328CB6E}"/>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smtClean="0"/>
              <a:t>Click to edit Master title style</a:t>
            </a:r>
            <a:endParaRPr lang="en-US" dirty="0"/>
          </a:p>
        </p:txBody>
      </p:sp>
      <p:sp>
        <p:nvSpPr>
          <p:cNvPr id="13" name="Text Placeholder 3">
            <a:extLst>
              <a:ext uri="{FF2B5EF4-FFF2-40B4-BE49-F238E27FC236}">
                <a16:creationId xmlns:a16="http://schemas.microsoft.com/office/drawing/2014/main" id="{67A2CDC4-A5A6-7948-BB69-ACA49A757973}"/>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4" name="Picture Placeholder 2">
            <a:extLst>
              <a:ext uri="{FF2B5EF4-FFF2-40B4-BE49-F238E27FC236}">
                <a16:creationId xmlns:a16="http://schemas.microsoft.com/office/drawing/2014/main" id="{1DBD7574-C1A1-4E49-AF7F-3F29477B0A39}"/>
              </a:ext>
            </a:extLst>
          </p:cNvPr>
          <p:cNvSpPr>
            <a:spLocks noGrp="1"/>
          </p:cNvSpPr>
          <p:nvPr>
            <p:ph type="pic" idx="16"/>
          </p:nvPr>
        </p:nvSpPr>
        <p:spPr>
          <a:xfrm>
            <a:off x="6247015" y="1524000"/>
            <a:ext cx="1501774" cy="2184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5" name="Picture Placeholder 2">
            <a:extLst>
              <a:ext uri="{FF2B5EF4-FFF2-40B4-BE49-F238E27FC236}">
                <a16:creationId xmlns:a16="http://schemas.microsoft.com/office/drawing/2014/main" id="{EF783617-B888-4E43-AA80-28562A4AD5F9}"/>
              </a:ext>
            </a:extLst>
          </p:cNvPr>
          <p:cNvSpPr>
            <a:spLocks noGrp="1"/>
          </p:cNvSpPr>
          <p:nvPr>
            <p:ph type="pic" idx="17"/>
          </p:nvPr>
        </p:nvSpPr>
        <p:spPr>
          <a:xfrm>
            <a:off x="4452939" y="3885236"/>
            <a:ext cx="1501774" cy="2184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8" name="Picture Placeholder 2">
            <a:extLst>
              <a:ext uri="{FF2B5EF4-FFF2-40B4-BE49-F238E27FC236}">
                <a16:creationId xmlns:a16="http://schemas.microsoft.com/office/drawing/2014/main" id="{0D25A8AD-2C62-B543-BDFD-3BB00FA9F18C}"/>
              </a:ext>
            </a:extLst>
          </p:cNvPr>
          <p:cNvSpPr>
            <a:spLocks noGrp="1"/>
          </p:cNvSpPr>
          <p:nvPr>
            <p:ph type="pic" idx="18"/>
          </p:nvPr>
        </p:nvSpPr>
        <p:spPr>
          <a:xfrm>
            <a:off x="6247015" y="3885236"/>
            <a:ext cx="1501774" cy="2184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9" name="Picture Placeholder 2">
            <a:extLst>
              <a:ext uri="{FF2B5EF4-FFF2-40B4-BE49-F238E27FC236}">
                <a16:creationId xmlns:a16="http://schemas.microsoft.com/office/drawing/2014/main" id="{A96B78D8-5619-A549-9DC9-2DCB2CC69029}"/>
              </a:ext>
            </a:extLst>
          </p:cNvPr>
          <p:cNvSpPr>
            <a:spLocks noGrp="1"/>
          </p:cNvSpPr>
          <p:nvPr>
            <p:ph type="pic" idx="19"/>
          </p:nvPr>
        </p:nvSpPr>
        <p:spPr>
          <a:xfrm>
            <a:off x="8041091" y="1547150"/>
            <a:ext cx="3258734" cy="4517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4150166304"/>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allery 8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5/20/2020</a:t>
            </a:fld>
            <a:endParaRPr lang="en-US" dirty="0"/>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7" name="Picture Placeholder 2">
            <a:extLst>
              <a:ext uri="{FF2B5EF4-FFF2-40B4-BE49-F238E27FC236}">
                <a16:creationId xmlns:a16="http://schemas.microsoft.com/office/drawing/2014/main" id="{0D928029-72C4-C040-8C68-C689EE79D527}"/>
              </a:ext>
            </a:extLst>
          </p:cNvPr>
          <p:cNvSpPr>
            <a:spLocks noGrp="1"/>
          </p:cNvSpPr>
          <p:nvPr>
            <p:ph type="pic" idx="25"/>
          </p:nvPr>
        </p:nvSpPr>
        <p:spPr>
          <a:xfrm>
            <a:off x="898144" y="153411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8" name="Picture Placeholder 2">
            <a:extLst>
              <a:ext uri="{FF2B5EF4-FFF2-40B4-BE49-F238E27FC236}">
                <a16:creationId xmlns:a16="http://schemas.microsoft.com/office/drawing/2014/main" id="{E9334C47-6F7B-DA4F-BD7A-BA5019BDE3FF}"/>
              </a:ext>
            </a:extLst>
          </p:cNvPr>
          <p:cNvSpPr>
            <a:spLocks noGrp="1"/>
          </p:cNvSpPr>
          <p:nvPr>
            <p:ph type="pic" idx="26"/>
          </p:nvPr>
        </p:nvSpPr>
        <p:spPr>
          <a:xfrm>
            <a:off x="3568192" y="153411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9" name="Picture Placeholder 2">
            <a:extLst>
              <a:ext uri="{FF2B5EF4-FFF2-40B4-BE49-F238E27FC236}">
                <a16:creationId xmlns:a16="http://schemas.microsoft.com/office/drawing/2014/main" id="{AB7386A5-6458-704B-87BC-3BBF69903E5B}"/>
              </a:ext>
            </a:extLst>
          </p:cNvPr>
          <p:cNvSpPr>
            <a:spLocks noGrp="1"/>
          </p:cNvSpPr>
          <p:nvPr>
            <p:ph type="pic" idx="27"/>
          </p:nvPr>
        </p:nvSpPr>
        <p:spPr>
          <a:xfrm>
            <a:off x="6238240" y="153411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30" name="Picture Placeholder 2">
            <a:extLst>
              <a:ext uri="{FF2B5EF4-FFF2-40B4-BE49-F238E27FC236}">
                <a16:creationId xmlns:a16="http://schemas.microsoft.com/office/drawing/2014/main" id="{519F71F3-ACD0-8444-8C6E-720BD009CF36}"/>
              </a:ext>
            </a:extLst>
          </p:cNvPr>
          <p:cNvSpPr>
            <a:spLocks noGrp="1"/>
          </p:cNvSpPr>
          <p:nvPr>
            <p:ph type="pic" idx="28"/>
          </p:nvPr>
        </p:nvSpPr>
        <p:spPr>
          <a:xfrm>
            <a:off x="8908288" y="153411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31" name="Picture Placeholder 2">
            <a:extLst>
              <a:ext uri="{FF2B5EF4-FFF2-40B4-BE49-F238E27FC236}">
                <a16:creationId xmlns:a16="http://schemas.microsoft.com/office/drawing/2014/main" id="{66FAE44A-8AE6-5545-995E-5148A5B855AB}"/>
              </a:ext>
            </a:extLst>
          </p:cNvPr>
          <p:cNvSpPr>
            <a:spLocks noGrp="1"/>
          </p:cNvSpPr>
          <p:nvPr>
            <p:ph type="pic" idx="29"/>
          </p:nvPr>
        </p:nvSpPr>
        <p:spPr>
          <a:xfrm>
            <a:off x="892302" y="387350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32" name="Picture Placeholder 2">
            <a:extLst>
              <a:ext uri="{FF2B5EF4-FFF2-40B4-BE49-F238E27FC236}">
                <a16:creationId xmlns:a16="http://schemas.microsoft.com/office/drawing/2014/main" id="{90859EDB-BC21-AA44-B3B0-417CD1C57988}"/>
              </a:ext>
            </a:extLst>
          </p:cNvPr>
          <p:cNvSpPr>
            <a:spLocks noGrp="1"/>
          </p:cNvSpPr>
          <p:nvPr>
            <p:ph type="pic" idx="30"/>
          </p:nvPr>
        </p:nvSpPr>
        <p:spPr>
          <a:xfrm>
            <a:off x="3562350" y="387350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33" name="Picture Placeholder 2">
            <a:extLst>
              <a:ext uri="{FF2B5EF4-FFF2-40B4-BE49-F238E27FC236}">
                <a16:creationId xmlns:a16="http://schemas.microsoft.com/office/drawing/2014/main" id="{84283334-1413-6E4D-B7AA-8FDC4E5ADC5D}"/>
              </a:ext>
            </a:extLst>
          </p:cNvPr>
          <p:cNvSpPr>
            <a:spLocks noGrp="1"/>
          </p:cNvSpPr>
          <p:nvPr>
            <p:ph type="pic" idx="31"/>
          </p:nvPr>
        </p:nvSpPr>
        <p:spPr>
          <a:xfrm>
            <a:off x="6232398" y="387350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34" name="Picture Placeholder 2">
            <a:extLst>
              <a:ext uri="{FF2B5EF4-FFF2-40B4-BE49-F238E27FC236}">
                <a16:creationId xmlns:a16="http://schemas.microsoft.com/office/drawing/2014/main" id="{60619252-027D-A24A-8FCB-24C531201B52}"/>
              </a:ext>
            </a:extLst>
          </p:cNvPr>
          <p:cNvSpPr>
            <a:spLocks noGrp="1"/>
          </p:cNvSpPr>
          <p:nvPr>
            <p:ph type="pic" idx="32"/>
          </p:nvPr>
        </p:nvSpPr>
        <p:spPr>
          <a:xfrm>
            <a:off x="8902446" y="387350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430050198"/>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allery 5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5/20/2020</a:t>
            </a:fld>
            <a:endParaRPr lang="en-US" dirty="0"/>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1" name="Picture Placeholder 2">
            <a:extLst>
              <a:ext uri="{FF2B5EF4-FFF2-40B4-BE49-F238E27FC236}">
                <a16:creationId xmlns:a16="http://schemas.microsoft.com/office/drawing/2014/main" id="{D8D535F5-ADC3-5641-9567-7DE098D8334C}"/>
              </a:ext>
            </a:extLst>
          </p:cNvPr>
          <p:cNvSpPr>
            <a:spLocks noGrp="1"/>
          </p:cNvSpPr>
          <p:nvPr>
            <p:ph type="pic" idx="15"/>
          </p:nvPr>
        </p:nvSpPr>
        <p:spPr>
          <a:xfrm>
            <a:off x="4452937" y="1524001"/>
            <a:ext cx="3284537" cy="218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7" name="Picture Placeholder 2">
            <a:extLst>
              <a:ext uri="{FF2B5EF4-FFF2-40B4-BE49-F238E27FC236}">
                <a16:creationId xmlns:a16="http://schemas.microsoft.com/office/drawing/2014/main" id="{0D928029-72C4-C040-8C68-C689EE79D527}"/>
              </a:ext>
            </a:extLst>
          </p:cNvPr>
          <p:cNvSpPr>
            <a:spLocks noGrp="1"/>
          </p:cNvSpPr>
          <p:nvPr>
            <p:ph type="pic" idx="25"/>
          </p:nvPr>
        </p:nvSpPr>
        <p:spPr>
          <a:xfrm>
            <a:off x="889000" y="1524001"/>
            <a:ext cx="3286125" cy="4540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0" name="Picture Placeholder 2">
            <a:extLst>
              <a:ext uri="{FF2B5EF4-FFF2-40B4-BE49-F238E27FC236}">
                <a16:creationId xmlns:a16="http://schemas.microsoft.com/office/drawing/2014/main" id="{BA2303DE-71B8-7541-8F8A-5CCE806E3F25}"/>
              </a:ext>
            </a:extLst>
          </p:cNvPr>
          <p:cNvSpPr>
            <a:spLocks noGrp="1"/>
          </p:cNvSpPr>
          <p:nvPr>
            <p:ph type="pic" idx="26"/>
          </p:nvPr>
        </p:nvSpPr>
        <p:spPr>
          <a:xfrm>
            <a:off x="8015286" y="1524001"/>
            <a:ext cx="3284539" cy="218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5" name="Picture Placeholder 2">
            <a:extLst>
              <a:ext uri="{FF2B5EF4-FFF2-40B4-BE49-F238E27FC236}">
                <a16:creationId xmlns:a16="http://schemas.microsoft.com/office/drawing/2014/main" id="{18A6B92D-D354-A54A-BA01-C7BF4578CEFA}"/>
              </a:ext>
            </a:extLst>
          </p:cNvPr>
          <p:cNvSpPr>
            <a:spLocks noGrp="1"/>
          </p:cNvSpPr>
          <p:nvPr>
            <p:ph type="pic" idx="27"/>
          </p:nvPr>
        </p:nvSpPr>
        <p:spPr>
          <a:xfrm>
            <a:off x="4452937" y="3880023"/>
            <a:ext cx="3284537" cy="218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6" name="Picture Placeholder 2">
            <a:extLst>
              <a:ext uri="{FF2B5EF4-FFF2-40B4-BE49-F238E27FC236}">
                <a16:creationId xmlns:a16="http://schemas.microsoft.com/office/drawing/2014/main" id="{3481FC6C-C2C0-EE46-910B-2EE8DF9C8DB5}"/>
              </a:ext>
            </a:extLst>
          </p:cNvPr>
          <p:cNvSpPr>
            <a:spLocks noGrp="1"/>
          </p:cNvSpPr>
          <p:nvPr>
            <p:ph type="pic" idx="28"/>
          </p:nvPr>
        </p:nvSpPr>
        <p:spPr>
          <a:xfrm>
            <a:off x="8015286" y="3880023"/>
            <a:ext cx="3284539" cy="218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1826234247"/>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allery 1up">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837FB009-6D81-6F41-93EE-484F6B610E69}"/>
              </a:ext>
            </a:extLst>
          </p:cNvPr>
          <p:cNvSpPr>
            <a:spLocks noGrp="1"/>
          </p:cNvSpPr>
          <p:nvPr>
            <p:ph type="pic" idx="13"/>
          </p:nvPr>
        </p:nvSpPr>
        <p:spPr>
          <a:xfrm>
            <a:off x="889000" y="1524000"/>
            <a:ext cx="10410825" cy="4540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3" name="Date Placeholder 4">
            <a:extLst>
              <a:ext uri="{FF2B5EF4-FFF2-40B4-BE49-F238E27FC236}">
                <a16:creationId xmlns:a16="http://schemas.microsoft.com/office/drawing/2014/main" id="{3072C48D-252A-A146-B24F-B0DC90B7B26A}"/>
              </a:ext>
            </a:extLst>
          </p:cNvPr>
          <p:cNvSpPr>
            <a:spLocks noGrp="1"/>
          </p:cNvSpPr>
          <p:nvPr>
            <p:ph type="dt" sz="half" idx="10"/>
          </p:nvPr>
        </p:nvSpPr>
        <p:spPr>
          <a:xfrm>
            <a:off x="889000" y="6226175"/>
            <a:ext cx="1501775" cy="631825"/>
          </a:xfrm>
        </p:spPr>
        <p:txBody>
          <a:bodyPr/>
          <a:lstStyle/>
          <a:p>
            <a:fld id="{6219594D-27B3-4C43-B249-8A79AEA2A70E}" type="datetimeFigureOut">
              <a:rPr lang="en-US" smtClean="0"/>
              <a:t>5/20/2020</a:t>
            </a:fld>
            <a:endParaRPr lang="en-US" dirty="0"/>
          </a:p>
        </p:txBody>
      </p:sp>
      <p:sp>
        <p:nvSpPr>
          <p:cNvPr id="4" name="Footer Placeholder 5">
            <a:extLst>
              <a:ext uri="{FF2B5EF4-FFF2-40B4-BE49-F238E27FC236}">
                <a16:creationId xmlns:a16="http://schemas.microsoft.com/office/drawing/2014/main" id="{32BB89D1-667C-C246-B7E4-E7A01F2BFA05}"/>
              </a:ext>
            </a:extLst>
          </p:cNvPr>
          <p:cNvSpPr>
            <a:spLocks noGrp="1"/>
          </p:cNvSpPr>
          <p:nvPr>
            <p:ph type="ftr" sz="quarter" idx="11"/>
          </p:nvPr>
        </p:nvSpPr>
        <p:spPr>
          <a:xfrm>
            <a:off x="2670175" y="6226175"/>
            <a:ext cx="7737475" cy="631825"/>
          </a:xfrm>
        </p:spPr>
        <p:txBody>
          <a:bodyPr/>
          <a:lstStyle/>
          <a:p>
            <a:endParaRPr lang="en-US" dirty="0"/>
          </a:p>
        </p:txBody>
      </p:sp>
      <p:sp>
        <p:nvSpPr>
          <p:cNvPr id="5" name="Slide Number Placeholder 6">
            <a:extLst>
              <a:ext uri="{FF2B5EF4-FFF2-40B4-BE49-F238E27FC236}">
                <a16:creationId xmlns:a16="http://schemas.microsoft.com/office/drawing/2014/main" id="{7F95D9CB-015E-984E-8567-7068A600B0D1}"/>
              </a:ext>
            </a:extLst>
          </p:cNvPr>
          <p:cNvSpPr>
            <a:spLocks noGrp="1"/>
          </p:cNvSpPr>
          <p:nvPr>
            <p:ph type="sldNum" sz="quarter" idx="12"/>
          </p:nvPr>
        </p:nvSpPr>
        <p:spPr>
          <a:xfrm>
            <a:off x="10687050" y="6226175"/>
            <a:ext cx="612775" cy="631825"/>
          </a:xfrm>
        </p:spPr>
        <p:txBody>
          <a:bodyPr/>
          <a:lstStyle/>
          <a:p>
            <a:fld id="{FB1083F1-5FA9-0B47-AEEA-351267D53B79}" type="slidenum">
              <a:rPr lang="en-US" smtClean="0"/>
              <a:t>‹#›</a:t>
            </a:fld>
            <a:endParaRPr lang="en-US" dirty="0"/>
          </a:p>
        </p:txBody>
      </p:sp>
    </p:spTree>
    <p:extLst>
      <p:ext uri="{BB962C8B-B14F-4D97-AF65-F5344CB8AC3E}">
        <p14:creationId xmlns:p14="http://schemas.microsoft.com/office/powerpoint/2010/main" val="2076592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allery 1up/Full Screen">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837FB009-6D81-6F41-93EE-484F6B610E69}"/>
              </a:ext>
            </a:extLst>
          </p:cNvPr>
          <p:cNvSpPr>
            <a:spLocks noGrp="1"/>
          </p:cNvSpPr>
          <p:nvPr>
            <p:ph type="pic" idx="13"/>
          </p:nvPr>
        </p:nvSpPr>
        <p:spPr>
          <a:xfrm>
            <a:off x="0" y="1253068"/>
            <a:ext cx="12192001" cy="56049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3009292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7EC192-78F2-344D-9D39-1CF933C5AE4E}"/>
              </a:ext>
            </a:extLst>
          </p:cNvPr>
          <p:cNvSpPr>
            <a:spLocks noGrp="1"/>
          </p:cNvSpPr>
          <p:nvPr>
            <p:ph type="dt" sz="half" idx="10"/>
          </p:nvPr>
        </p:nvSpPr>
        <p:spPr/>
        <p:txBody>
          <a:bodyPr/>
          <a:lstStyle/>
          <a:p>
            <a:fld id="{6219594D-27B3-4C43-B249-8A79AEA2A70E}" type="datetimeFigureOut">
              <a:rPr lang="en-US" smtClean="0"/>
              <a:t>5/20/2020</a:t>
            </a:fld>
            <a:endParaRPr lang="en-US" dirty="0"/>
          </a:p>
        </p:txBody>
      </p:sp>
      <p:sp>
        <p:nvSpPr>
          <p:cNvPr id="3" name="Footer Placeholder 2">
            <a:extLst>
              <a:ext uri="{FF2B5EF4-FFF2-40B4-BE49-F238E27FC236}">
                <a16:creationId xmlns:a16="http://schemas.microsoft.com/office/drawing/2014/main" id="{4F3CCDCF-4781-A74A-BCAE-9DF41D9ABB0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A0A8E2E-3C4C-B749-812E-E3C63A62497A}"/>
              </a:ext>
            </a:extLst>
          </p:cNvPr>
          <p:cNvSpPr>
            <a:spLocks noGrp="1"/>
          </p:cNvSpPr>
          <p:nvPr>
            <p:ph type="sldNum" sz="quarter" idx="12"/>
          </p:nvPr>
        </p:nvSpPr>
        <p:spPr/>
        <p:txBody>
          <a:bodyPr/>
          <a:lstStyle/>
          <a:p>
            <a:fld id="{FB1083F1-5FA9-0B47-AEEA-351267D53B79}" type="slidenum">
              <a:rPr lang="en-US" smtClean="0"/>
              <a:t>‹#›</a:t>
            </a:fld>
            <a:endParaRPr lang="en-US" dirty="0"/>
          </a:p>
        </p:txBody>
      </p:sp>
    </p:spTree>
    <p:extLst>
      <p:ext uri="{BB962C8B-B14F-4D97-AF65-F5344CB8AC3E}">
        <p14:creationId xmlns:p14="http://schemas.microsoft.com/office/powerpoint/2010/main" val="39518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6F67F-F70B-124B-9906-BB458EB72851}"/>
              </a:ext>
            </a:extLst>
          </p:cNvPr>
          <p:cNvSpPr>
            <a:spLocks noGrp="1"/>
          </p:cNvSpPr>
          <p:nvPr>
            <p:ph type="title"/>
          </p:nvPr>
        </p:nvSpPr>
        <p:spPr>
          <a:xfrm>
            <a:off x="889001" y="2298699"/>
            <a:ext cx="8629650" cy="2193925"/>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DC8E0BAB-9B06-9141-9EDA-F54F68C21FA6}"/>
              </a:ext>
            </a:extLst>
          </p:cNvPr>
          <p:cNvSpPr>
            <a:spLocks noGrp="1"/>
          </p:cNvSpPr>
          <p:nvPr>
            <p:ph type="body" idx="1"/>
          </p:nvPr>
        </p:nvSpPr>
        <p:spPr>
          <a:xfrm>
            <a:off x="889001" y="5455494"/>
            <a:ext cx="8629650" cy="608756"/>
          </a:xfrm>
        </p:spPr>
        <p:txBody>
          <a:bodyPr>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34C27694-CD8F-D242-A253-810A6A9BF57B}"/>
              </a:ext>
            </a:extLst>
          </p:cNvPr>
          <p:cNvSpPr>
            <a:spLocks noGrp="1"/>
          </p:cNvSpPr>
          <p:nvPr>
            <p:ph type="dt" sz="half" idx="10"/>
          </p:nvPr>
        </p:nvSpPr>
        <p:spPr/>
        <p:txBody>
          <a:bodyPr/>
          <a:lstStyle/>
          <a:p>
            <a:fld id="{6219594D-27B3-4C43-B249-8A79AEA2A70E}" type="datetimeFigureOut">
              <a:rPr lang="en-US" smtClean="0"/>
              <a:t>5/20/2020</a:t>
            </a:fld>
            <a:endParaRPr lang="en-US" dirty="0"/>
          </a:p>
        </p:txBody>
      </p:sp>
      <p:sp>
        <p:nvSpPr>
          <p:cNvPr id="5" name="Footer Placeholder 4">
            <a:extLst>
              <a:ext uri="{FF2B5EF4-FFF2-40B4-BE49-F238E27FC236}">
                <a16:creationId xmlns:a16="http://schemas.microsoft.com/office/drawing/2014/main" id="{99BA64B5-D93D-C04E-9098-7120E8DAC2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DC5C98-B11F-F34E-A7CA-674430FBAB0A}"/>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9" name="Subtitle 2">
            <a:extLst>
              <a:ext uri="{FF2B5EF4-FFF2-40B4-BE49-F238E27FC236}">
                <a16:creationId xmlns:a16="http://schemas.microsoft.com/office/drawing/2014/main" id="{A62D7E46-2149-C24A-83B4-E78BBB004B9D}"/>
              </a:ext>
            </a:extLst>
          </p:cNvPr>
          <p:cNvSpPr>
            <a:spLocks noGrp="1"/>
          </p:cNvSpPr>
          <p:nvPr>
            <p:ph type="subTitle" idx="13"/>
          </p:nvPr>
        </p:nvSpPr>
        <p:spPr>
          <a:xfrm>
            <a:off x="888999" y="4657725"/>
            <a:ext cx="8629651" cy="6223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 Placeholder 13">
            <a:extLst>
              <a:ext uri="{FF2B5EF4-FFF2-40B4-BE49-F238E27FC236}">
                <a16:creationId xmlns:a16="http://schemas.microsoft.com/office/drawing/2014/main" id="{85504BE4-E636-4B49-BB39-BD1930E6E1D4}"/>
              </a:ext>
            </a:extLst>
          </p:cNvPr>
          <p:cNvSpPr>
            <a:spLocks noGrp="1"/>
          </p:cNvSpPr>
          <p:nvPr>
            <p:ph type="body" sz="quarter" idx="14" hasCustomPrompt="1"/>
          </p:nvPr>
        </p:nvSpPr>
        <p:spPr>
          <a:xfrm>
            <a:off x="889000" y="1606395"/>
            <a:ext cx="8629650" cy="533400"/>
          </a:xfrm>
        </p:spPr>
        <p:txBody>
          <a:bodyPr>
            <a:normAutofit/>
          </a:bodyPr>
          <a:lstStyle>
            <a:lvl1pPr marL="0" indent="0">
              <a:buNone/>
              <a:defRPr sz="2400" spc="0">
                <a:solidFill>
                  <a:schemeClr val="accent3"/>
                </a:solidFill>
                <a:latin typeface="Montserrat" panose="02000505000000020004" pitchFamily="2" charset="77"/>
              </a:defRPr>
            </a:lvl1pPr>
          </a:lstStyle>
          <a:p>
            <a:pPr lvl="0"/>
            <a:r>
              <a:rPr lang="en-US" dirty="0"/>
              <a:t>Section 01</a:t>
            </a:r>
          </a:p>
        </p:txBody>
      </p:sp>
    </p:spTree>
    <p:extLst>
      <p:ext uri="{BB962C8B-B14F-4D97-AF65-F5344CB8AC3E}">
        <p14:creationId xmlns:p14="http://schemas.microsoft.com/office/powerpoint/2010/main" val="1697959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 Two Contents indented">
    <p:spTree>
      <p:nvGrpSpPr>
        <p:cNvPr id="1" name=""/>
        <p:cNvGrpSpPr/>
        <p:nvPr/>
      </p:nvGrpSpPr>
      <p:grpSpPr>
        <a:xfrm>
          <a:off x="0" y="0"/>
          <a:ext cx="0" cy="0"/>
          <a:chOff x="0" y="0"/>
          <a:chExt cx="0" cy="0"/>
        </a:xfrm>
      </p:grpSpPr>
      <p:sp>
        <p:nvSpPr>
          <p:cNvPr id="5" name="Title 1"/>
          <p:cNvSpPr>
            <a:spLocks noGrp="1"/>
          </p:cNvSpPr>
          <p:nvPr>
            <p:ph type="title"/>
          </p:nvPr>
        </p:nvSpPr>
        <p:spPr>
          <a:xfrm>
            <a:off x="601594" y="481190"/>
            <a:ext cx="11073761" cy="1204800"/>
          </a:xfrm>
          <a:prstGeom prst="rect">
            <a:avLst/>
          </a:prstGeom>
        </p:spPr>
        <p:txBody>
          <a:bodyPr vert="horz" lIns="0" tIns="0" rIns="0" bIns="0"/>
          <a:lstStyle>
            <a:lvl1pPr algn="l">
              <a:defRPr sz="3800" b="1">
                <a:solidFill>
                  <a:schemeClr val="bg1"/>
                </a:solidFill>
                <a:latin typeface="Georgia"/>
                <a:cs typeface="Georgia"/>
              </a:defRPr>
            </a:lvl1pPr>
          </a:lstStyle>
          <a:p>
            <a:r>
              <a:rPr lang="en-US" smtClean="0"/>
              <a:t>Click to edit Master title style</a:t>
            </a:r>
            <a:endParaRPr lang="en-US"/>
          </a:p>
        </p:txBody>
      </p:sp>
      <p:sp>
        <p:nvSpPr>
          <p:cNvPr id="6" name="Content Placeholder 2"/>
          <p:cNvSpPr>
            <a:spLocks noGrp="1"/>
          </p:cNvSpPr>
          <p:nvPr>
            <p:ph idx="10"/>
          </p:nvPr>
        </p:nvSpPr>
        <p:spPr>
          <a:xfrm>
            <a:off x="609599" y="1716126"/>
            <a:ext cx="5417468" cy="4300030"/>
          </a:xfrm>
          <a:prstGeom prst="rect">
            <a:avLst/>
          </a:prstGeom>
        </p:spPr>
        <p:txBody>
          <a:bodyPr vert="horz" lIns="0" tIns="0" rIns="0" bIns="0"/>
          <a:lstStyle>
            <a:lvl1pPr marL="0" indent="0" algn="l">
              <a:spcAft>
                <a:spcPts val="600"/>
              </a:spcAft>
              <a:defRPr sz="2100" b="1">
                <a:solidFill>
                  <a:schemeClr val="tx1"/>
                </a:solidFill>
                <a:latin typeface="Georgia"/>
                <a:cs typeface="Georgia"/>
              </a:defRPr>
            </a:lvl1pPr>
            <a:lvl2pPr marL="320040" indent="0" algn="l">
              <a:spcAft>
                <a:spcPts val="600"/>
              </a:spcAft>
              <a:defRPr sz="1700">
                <a:solidFill>
                  <a:srgbClr val="000000"/>
                </a:solidFill>
                <a:latin typeface="Georgia"/>
                <a:cs typeface="Georgia"/>
              </a:defRPr>
            </a:lvl2pPr>
            <a:lvl3pPr marL="640080" indent="0" algn="l">
              <a:spcAft>
                <a:spcPts val="600"/>
              </a:spcAft>
              <a:defRPr sz="1700">
                <a:solidFill>
                  <a:srgbClr val="000000"/>
                </a:solidFill>
                <a:latin typeface="Georgia"/>
                <a:cs typeface="Georgia"/>
              </a:defRPr>
            </a:lvl3pPr>
            <a:lvl4pPr marL="960120" indent="0" algn="l">
              <a:spcAft>
                <a:spcPts val="600"/>
              </a:spcAft>
              <a:defRPr sz="1700">
                <a:solidFill>
                  <a:srgbClr val="000000"/>
                </a:solidFill>
                <a:latin typeface="Georgia"/>
                <a:cs typeface="Georgia"/>
              </a:defRPr>
            </a:lvl4pPr>
            <a:lvl5pPr marL="1280160" indent="0" algn="l">
              <a:spcAft>
                <a:spcPts val="600"/>
              </a:spcAft>
              <a:defRPr sz="1700">
                <a:solidFill>
                  <a:srgbClr val="000000"/>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2"/>
          <p:cNvSpPr>
            <a:spLocks noGrp="1"/>
          </p:cNvSpPr>
          <p:nvPr>
            <p:ph idx="11"/>
          </p:nvPr>
        </p:nvSpPr>
        <p:spPr>
          <a:xfrm>
            <a:off x="6163392" y="1716126"/>
            <a:ext cx="5511963" cy="4300030"/>
          </a:xfrm>
          <a:prstGeom prst="rect">
            <a:avLst/>
          </a:prstGeom>
        </p:spPr>
        <p:txBody>
          <a:bodyPr vert="horz" lIns="0" tIns="0" rIns="0" bIns="0"/>
          <a:lstStyle>
            <a:lvl1pPr marL="0" indent="0" algn="l">
              <a:spcAft>
                <a:spcPts val="600"/>
              </a:spcAft>
              <a:defRPr sz="2100" b="1">
                <a:solidFill>
                  <a:schemeClr val="tx1"/>
                </a:solidFill>
                <a:latin typeface="Georgia"/>
                <a:cs typeface="Georgia"/>
              </a:defRPr>
            </a:lvl1pPr>
            <a:lvl2pPr marL="320040" indent="0" algn="l">
              <a:spcAft>
                <a:spcPts val="600"/>
              </a:spcAft>
              <a:defRPr sz="1700">
                <a:solidFill>
                  <a:srgbClr val="000000"/>
                </a:solidFill>
                <a:latin typeface="Georgia"/>
                <a:cs typeface="Georgia"/>
              </a:defRPr>
            </a:lvl2pPr>
            <a:lvl3pPr marL="640080" indent="0" algn="l">
              <a:spcAft>
                <a:spcPts val="600"/>
              </a:spcAft>
              <a:defRPr sz="1700">
                <a:solidFill>
                  <a:srgbClr val="000000"/>
                </a:solidFill>
                <a:latin typeface="Georgia"/>
                <a:cs typeface="Georgia"/>
              </a:defRPr>
            </a:lvl3pPr>
            <a:lvl4pPr marL="960120" indent="0" algn="l">
              <a:spcAft>
                <a:spcPts val="600"/>
              </a:spcAft>
              <a:defRPr sz="1700">
                <a:solidFill>
                  <a:srgbClr val="000000"/>
                </a:solidFill>
                <a:latin typeface="Georgia"/>
                <a:cs typeface="Georgia"/>
              </a:defRPr>
            </a:lvl4pPr>
            <a:lvl5pPr marL="1280160" indent="0" algn="l">
              <a:spcAft>
                <a:spcPts val="600"/>
              </a:spcAft>
              <a:defRPr sz="1700">
                <a:solidFill>
                  <a:srgbClr val="000000"/>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669140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 Content indented">
    <p:spTree>
      <p:nvGrpSpPr>
        <p:cNvPr id="1" name=""/>
        <p:cNvGrpSpPr/>
        <p:nvPr/>
      </p:nvGrpSpPr>
      <p:grpSpPr>
        <a:xfrm>
          <a:off x="0" y="0"/>
          <a:ext cx="0" cy="0"/>
          <a:chOff x="0" y="0"/>
          <a:chExt cx="0" cy="0"/>
        </a:xfrm>
      </p:grpSpPr>
      <p:sp>
        <p:nvSpPr>
          <p:cNvPr id="2" name="Title 1"/>
          <p:cNvSpPr>
            <a:spLocks noGrp="1"/>
          </p:cNvSpPr>
          <p:nvPr>
            <p:ph type="title"/>
          </p:nvPr>
        </p:nvSpPr>
        <p:spPr>
          <a:xfrm>
            <a:off x="612735" y="481043"/>
            <a:ext cx="11055395" cy="1204800"/>
          </a:xfrm>
          <a:prstGeom prst="rect">
            <a:avLst/>
          </a:prstGeom>
        </p:spPr>
        <p:txBody>
          <a:bodyPr vert="horz" lIns="0" tIns="0" rIns="0" bIns="0"/>
          <a:lstStyle>
            <a:lvl1pPr algn="l">
              <a:defRPr sz="3800" b="1">
                <a:solidFill>
                  <a:schemeClr val="bg1"/>
                </a:solidFill>
                <a:latin typeface="Georgia"/>
                <a:cs typeface="Georgia"/>
              </a:defRPr>
            </a:lvl1pPr>
          </a:lstStyle>
          <a:p>
            <a:r>
              <a:rPr lang="en-US" smtClean="0"/>
              <a:t>Click to edit Master title style</a:t>
            </a:r>
            <a:endParaRPr lang="en-US"/>
          </a:p>
        </p:txBody>
      </p:sp>
      <p:sp>
        <p:nvSpPr>
          <p:cNvPr id="3" name="Content Placeholder 2"/>
          <p:cNvSpPr>
            <a:spLocks noGrp="1"/>
          </p:cNvSpPr>
          <p:nvPr>
            <p:ph idx="1"/>
          </p:nvPr>
        </p:nvSpPr>
        <p:spPr>
          <a:xfrm>
            <a:off x="1219200" y="1715978"/>
            <a:ext cx="10448929" cy="3220552"/>
          </a:xfrm>
          <a:prstGeom prst="rect">
            <a:avLst/>
          </a:prstGeom>
        </p:spPr>
        <p:txBody>
          <a:bodyPr vert="horz" lIns="0" tIns="0" rIns="0" bIns="0"/>
          <a:lstStyle>
            <a:lvl1pPr marL="0" indent="0" algn="l">
              <a:defRPr b="1">
                <a:solidFill>
                  <a:schemeClr val="tx1"/>
                </a:solidFill>
                <a:latin typeface="Georgia"/>
                <a:cs typeface="Georgia"/>
              </a:defRPr>
            </a:lvl1pPr>
            <a:lvl2pPr marL="320040" indent="0" algn="l">
              <a:spcAft>
                <a:spcPts val="600"/>
              </a:spcAft>
              <a:defRPr sz="2100">
                <a:solidFill>
                  <a:srgbClr val="000000"/>
                </a:solidFill>
                <a:latin typeface="Georgia"/>
                <a:cs typeface="Georgia"/>
              </a:defRPr>
            </a:lvl2pPr>
            <a:lvl3pPr marL="640080" indent="0" algn="l">
              <a:spcAft>
                <a:spcPts val="600"/>
              </a:spcAft>
              <a:defRPr sz="2100">
                <a:solidFill>
                  <a:srgbClr val="000000"/>
                </a:solidFill>
                <a:latin typeface="Georgia"/>
                <a:cs typeface="Georgia"/>
              </a:defRPr>
            </a:lvl3pPr>
            <a:lvl4pPr marL="960120" indent="0" algn="l">
              <a:spcAft>
                <a:spcPts val="600"/>
              </a:spcAft>
              <a:defRPr sz="2100">
                <a:solidFill>
                  <a:srgbClr val="000000"/>
                </a:solidFill>
                <a:latin typeface="Georgia"/>
                <a:cs typeface="Georgia"/>
              </a:defRPr>
            </a:lvl4pPr>
            <a:lvl5pPr marL="1280160" indent="0" algn="l">
              <a:spcAft>
                <a:spcPts val="600"/>
              </a:spcAft>
              <a:defRPr sz="2100">
                <a:solidFill>
                  <a:srgbClr val="000000"/>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13143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C4C2F87-0304-C140-A7E2-095C4925A96C}"/>
              </a:ext>
            </a:extLst>
          </p:cNvPr>
          <p:cNvSpPr>
            <a:spLocks noGrp="1"/>
          </p:cNvSpPr>
          <p:nvPr>
            <p:ph type="dt" sz="half" idx="10"/>
          </p:nvPr>
        </p:nvSpPr>
        <p:spPr/>
        <p:txBody>
          <a:bodyPr/>
          <a:lstStyle/>
          <a:p>
            <a:fld id="{6219594D-27B3-4C43-B249-8A79AEA2A70E}" type="datetimeFigureOut">
              <a:rPr lang="en-US" smtClean="0"/>
              <a:t>5/20/2020</a:t>
            </a:fld>
            <a:endParaRPr lang="en-US" dirty="0"/>
          </a:p>
        </p:txBody>
      </p:sp>
      <p:sp>
        <p:nvSpPr>
          <p:cNvPr id="4" name="Footer Placeholder 3">
            <a:extLst>
              <a:ext uri="{FF2B5EF4-FFF2-40B4-BE49-F238E27FC236}">
                <a16:creationId xmlns:a16="http://schemas.microsoft.com/office/drawing/2014/main" id="{C02C87A3-454A-7F41-B580-16D05501CC1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CE4593E-4E2B-9146-8BED-FEDE11498DD4}"/>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7" name="Title Placeholder 6">
            <a:extLst>
              <a:ext uri="{FF2B5EF4-FFF2-40B4-BE49-F238E27FC236}">
                <a16:creationId xmlns:a16="http://schemas.microsoft.com/office/drawing/2014/main" id="{C8A24B1A-F33D-EC4A-BD0E-25FD6E8E6CD4}"/>
              </a:ext>
            </a:extLst>
          </p:cNvPr>
          <p:cNvSpPr>
            <a:spLocks noGrp="1"/>
          </p:cNvSpPr>
          <p:nvPr>
            <p:ph type="title"/>
          </p:nvPr>
        </p:nvSpPr>
        <p:spPr>
          <a:xfrm>
            <a:off x="889001" y="1524000"/>
            <a:ext cx="9518650"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59515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Text 1 Column/Hexagonal">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949BFAD-511D-B943-9152-EB26FA4631CD}"/>
              </a:ext>
            </a:extLst>
          </p:cNvPr>
          <p:cNvSpPr>
            <a:spLocks noGrp="1"/>
          </p:cNvSpPr>
          <p:nvPr>
            <p:ph type="dt" sz="half" idx="10"/>
          </p:nvPr>
        </p:nvSpPr>
        <p:spPr/>
        <p:txBody>
          <a:bodyPr/>
          <a:lstStyle/>
          <a:p>
            <a:fld id="{6219594D-27B3-4C43-B249-8A79AEA2A70E}" type="datetimeFigureOut">
              <a:rPr lang="en-US" smtClean="0"/>
              <a:t>5/20/2020</a:t>
            </a:fld>
            <a:endParaRPr lang="en-US" dirty="0"/>
          </a:p>
        </p:txBody>
      </p:sp>
      <p:sp>
        <p:nvSpPr>
          <p:cNvPr id="5" name="Footer Placeholder 4">
            <a:extLst>
              <a:ext uri="{FF2B5EF4-FFF2-40B4-BE49-F238E27FC236}">
                <a16:creationId xmlns:a16="http://schemas.microsoft.com/office/drawing/2014/main" id="{9A09C7EC-9945-8845-8A27-552D1A17223E}"/>
              </a:ext>
            </a:extLst>
          </p:cNvPr>
          <p:cNvSpPr>
            <a:spLocks noGrp="1"/>
          </p:cNvSpPr>
          <p:nvPr>
            <p:ph type="ftr" sz="quarter" idx="11"/>
          </p:nvPr>
        </p:nvSpPr>
        <p:spPr/>
        <p:txBody>
          <a:bodyPr/>
          <a:lstStyle/>
          <a:p>
            <a:endParaRPr lang="en-US" dirty="0"/>
          </a:p>
        </p:txBody>
      </p:sp>
      <p:sp>
        <p:nvSpPr>
          <p:cNvPr id="10" name="Title Placeholder 6">
            <a:extLst>
              <a:ext uri="{FF2B5EF4-FFF2-40B4-BE49-F238E27FC236}">
                <a16:creationId xmlns:a16="http://schemas.microsoft.com/office/drawing/2014/main" id="{EFB307C3-83A5-D547-8957-A6915ECAF118}"/>
              </a:ext>
            </a:extLst>
          </p:cNvPr>
          <p:cNvSpPr>
            <a:spLocks noGrp="1"/>
          </p:cNvSpPr>
          <p:nvPr>
            <p:ph type="title"/>
          </p:nvPr>
        </p:nvSpPr>
        <p:spPr>
          <a:xfrm>
            <a:off x="889001" y="1524000"/>
            <a:ext cx="9518650"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F15CEC14-51AE-C647-A355-EFB403FD35FF}"/>
              </a:ext>
            </a:extLst>
          </p:cNvPr>
          <p:cNvSpPr>
            <a:spLocks noGrp="1"/>
          </p:cNvSpPr>
          <p:nvPr>
            <p:ph type="subTitle" idx="1"/>
          </p:nvPr>
        </p:nvSpPr>
        <p:spPr>
          <a:xfrm>
            <a:off x="889001" y="3089276"/>
            <a:ext cx="9518650" cy="6191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a:extLst>
              <a:ext uri="{FF2B5EF4-FFF2-40B4-BE49-F238E27FC236}">
                <a16:creationId xmlns:a16="http://schemas.microsoft.com/office/drawing/2014/main" id="{620B76D1-1FDB-C943-BF28-EE0959B69D6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7" name="Text Placeholder 2">
            <a:extLst>
              <a:ext uri="{FF2B5EF4-FFF2-40B4-BE49-F238E27FC236}">
                <a16:creationId xmlns:a16="http://schemas.microsoft.com/office/drawing/2014/main" id="{7C170E7E-B249-4B40-8A2E-8E1CD384759C}"/>
              </a:ext>
            </a:extLst>
          </p:cNvPr>
          <p:cNvSpPr>
            <a:spLocks noGrp="1"/>
          </p:cNvSpPr>
          <p:nvPr>
            <p:ph type="body" idx="13"/>
          </p:nvPr>
        </p:nvSpPr>
        <p:spPr>
          <a:xfrm>
            <a:off x="889001" y="3876677"/>
            <a:ext cx="8629650" cy="2187574"/>
          </a:xfrm>
        </p:spPr>
        <p:txBody>
          <a:bodyPr>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83562384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Subtitle/Text 2 Column/Hexagonal">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949BFAD-511D-B943-9152-EB26FA4631CD}"/>
              </a:ext>
            </a:extLst>
          </p:cNvPr>
          <p:cNvSpPr>
            <a:spLocks noGrp="1"/>
          </p:cNvSpPr>
          <p:nvPr>
            <p:ph type="dt" sz="half" idx="10"/>
          </p:nvPr>
        </p:nvSpPr>
        <p:spPr/>
        <p:txBody>
          <a:bodyPr/>
          <a:lstStyle/>
          <a:p>
            <a:fld id="{6219594D-27B3-4C43-B249-8A79AEA2A70E}" type="datetimeFigureOut">
              <a:rPr lang="en-US" smtClean="0"/>
              <a:t>5/20/2020</a:t>
            </a:fld>
            <a:endParaRPr lang="en-US" dirty="0"/>
          </a:p>
        </p:txBody>
      </p:sp>
      <p:sp>
        <p:nvSpPr>
          <p:cNvPr id="5" name="Footer Placeholder 4">
            <a:extLst>
              <a:ext uri="{FF2B5EF4-FFF2-40B4-BE49-F238E27FC236}">
                <a16:creationId xmlns:a16="http://schemas.microsoft.com/office/drawing/2014/main" id="{9A09C7EC-9945-8845-8A27-552D1A1722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0B76D1-1FDB-C943-BF28-EE0959B69D6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0" name="Title Placeholder 6">
            <a:extLst>
              <a:ext uri="{FF2B5EF4-FFF2-40B4-BE49-F238E27FC236}">
                <a16:creationId xmlns:a16="http://schemas.microsoft.com/office/drawing/2014/main" id="{EFB307C3-83A5-D547-8957-A6915ECAF118}"/>
              </a:ext>
            </a:extLst>
          </p:cNvPr>
          <p:cNvSpPr>
            <a:spLocks noGrp="1"/>
          </p:cNvSpPr>
          <p:nvPr>
            <p:ph type="title"/>
          </p:nvPr>
        </p:nvSpPr>
        <p:spPr>
          <a:xfrm>
            <a:off x="889001" y="1524000"/>
            <a:ext cx="9518650"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F15CEC14-51AE-C647-A355-EFB403FD35FF}"/>
              </a:ext>
            </a:extLst>
          </p:cNvPr>
          <p:cNvSpPr>
            <a:spLocks noGrp="1"/>
          </p:cNvSpPr>
          <p:nvPr>
            <p:ph type="subTitle" idx="1"/>
          </p:nvPr>
        </p:nvSpPr>
        <p:spPr>
          <a:xfrm>
            <a:off x="889001" y="3089276"/>
            <a:ext cx="9518650" cy="6191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Text Placeholder 2">
            <a:extLst>
              <a:ext uri="{FF2B5EF4-FFF2-40B4-BE49-F238E27FC236}">
                <a16:creationId xmlns:a16="http://schemas.microsoft.com/office/drawing/2014/main" id="{7C170E7E-B249-4B40-8A2E-8E1CD384759C}"/>
              </a:ext>
            </a:extLst>
          </p:cNvPr>
          <p:cNvSpPr>
            <a:spLocks noGrp="1"/>
          </p:cNvSpPr>
          <p:nvPr>
            <p:ph type="body" idx="13"/>
          </p:nvPr>
        </p:nvSpPr>
        <p:spPr>
          <a:xfrm>
            <a:off x="889001" y="3876677"/>
            <a:ext cx="8629650" cy="2187574"/>
          </a:xfrm>
        </p:spPr>
        <p:txBody>
          <a:bodyPr numCol="2" spcCol="36576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23473014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ubtitle/Text 3 Column/Hexagonal">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949BFAD-511D-B943-9152-EB26FA4631CD}"/>
              </a:ext>
            </a:extLst>
          </p:cNvPr>
          <p:cNvSpPr>
            <a:spLocks noGrp="1"/>
          </p:cNvSpPr>
          <p:nvPr>
            <p:ph type="dt" sz="half" idx="10"/>
          </p:nvPr>
        </p:nvSpPr>
        <p:spPr/>
        <p:txBody>
          <a:bodyPr/>
          <a:lstStyle/>
          <a:p>
            <a:fld id="{6219594D-27B3-4C43-B249-8A79AEA2A70E}" type="datetimeFigureOut">
              <a:rPr lang="en-US" smtClean="0"/>
              <a:t>5/20/2020</a:t>
            </a:fld>
            <a:endParaRPr lang="en-US" dirty="0"/>
          </a:p>
        </p:txBody>
      </p:sp>
      <p:sp>
        <p:nvSpPr>
          <p:cNvPr id="5" name="Footer Placeholder 4">
            <a:extLst>
              <a:ext uri="{FF2B5EF4-FFF2-40B4-BE49-F238E27FC236}">
                <a16:creationId xmlns:a16="http://schemas.microsoft.com/office/drawing/2014/main" id="{9A09C7EC-9945-8845-8A27-552D1A1722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0B76D1-1FDB-C943-BF28-EE0959B69D6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0" name="Title Placeholder 6">
            <a:extLst>
              <a:ext uri="{FF2B5EF4-FFF2-40B4-BE49-F238E27FC236}">
                <a16:creationId xmlns:a16="http://schemas.microsoft.com/office/drawing/2014/main" id="{EFB307C3-83A5-D547-8957-A6915ECAF118}"/>
              </a:ext>
            </a:extLst>
          </p:cNvPr>
          <p:cNvSpPr>
            <a:spLocks noGrp="1"/>
          </p:cNvSpPr>
          <p:nvPr>
            <p:ph type="title"/>
          </p:nvPr>
        </p:nvSpPr>
        <p:spPr>
          <a:xfrm>
            <a:off x="889001" y="1524000"/>
            <a:ext cx="9518650"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F15CEC14-51AE-C647-A355-EFB403FD35FF}"/>
              </a:ext>
            </a:extLst>
          </p:cNvPr>
          <p:cNvSpPr>
            <a:spLocks noGrp="1"/>
          </p:cNvSpPr>
          <p:nvPr>
            <p:ph type="subTitle" idx="1"/>
          </p:nvPr>
        </p:nvSpPr>
        <p:spPr>
          <a:xfrm>
            <a:off x="889001" y="3089276"/>
            <a:ext cx="9518650" cy="6191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Text Placeholder 2">
            <a:extLst>
              <a:ext uri="{FF2B5EF4-FFF2-40B4-BE49-F238E27FC236}">
                <a16:creationId xmlns:a16="http://schemas.microsoft.com/office/drawing/2014/main" id="{7C170E7E-B249-4B40-8A2E-8E1CD384759C}"/>
              </a:ext>
            </a:extLst>
          </p:cNvPr>
          <p:cNvSpPr>
            <a:spLocks noGrp="1"/>
          </p:cNvSpPr>
          <p:nvPr>
            <p:ph type="body" idx="13"/>
          </p:nvPr>
        </p:nvSpPr>
        <p:spPr>
          <a:xfrm>
            <a:off x="889001" y="3876677"/>
            <a:ext cx="8629650" cy="2187574"/>
          </a:xfrm>
        </p:spPr>
        <p:txBody>
          <a:bodyPr wrap="none" numCol="3" spcCol="36576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708147606"/>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ntent 1up">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86CF961-978D-4041-AF6F-C9D46CF73C40}"/>
              </a:ext>
            </a:extLst>
          </p:cNvPr>
          <p:cNvSpPr>
            <a:spLocks noGrp="1"/>
          </p:cNvSpPr>
          <p:nvPr>
            <p:ph type="dt" sz="half" idx="10"/>
          </p:nvPr>
        </p:nvSpPr>
        <p:spPr/>
        <p:txBody>
          <a:bodyPr/>
          <a:lstStyle/>
          <a:p>
            <a:fld id="{6219594D-27B3-4C43-B249-8A79AEA2A70E}" type="datetimeFigureOut">
              <a:rPr lang="en-US" smtClean="0"/>
              <a:t>5/20/2020</a:t>
            </a:fld>
            <a:endParaRPr lang="en-US" dirty="0"/>
          </a:p>
        </p:txBody>
      </p:sp>
      <p:sp>
        <p:nvSpPr>
          <p:cNvPr id="5" name="Footer Placeholder 4">
            <a:extLst>
              <a:ext uri="{FF2B5EF4-FFF2-40B4-BE49-F238E27FC236}">
                <a16:creationId xmlns:a16="http://schemas.microsoft.com/office/drawing/2014/main" id="{6DA289B9-94D7-B640-A22B-B4AA27CE7B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DE1427-4312-B041-959B-BCEB1F5EF15B}"/>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8" name="Content Placeholder 2">
            <a:extLst>
              <a:ext uri="{FF2B5EF4-FFF2-40B4-BE49-F238E27FC236}">
                <a16:creationId xmlns:a16="http://schemas.microsoft.com/office/drawing/2014/main" id="{A0C450A7-F4B7-D84A-AF78-202630E85086}"/>
              </a:ext>
            </a:extLst>
          </p:cNvPr>
          <p:cNvSpPr>
            <a:spLocks noGrp="1"/>
          </p:cNvSpPr>
          <p:nvPr>
            <p:ph idx="1"/>
          </p:nvPr>
        </p:nvSpPr>
        <p:spPr>
          <a:xfrm>
            <a:off x="889000" y="3089275"/>
            <a:ext cx="10410825" cy="2974975"/>
          </a:xfrm>
          <a:solidFill>
            <a:schemeClr val="bg2"/>
          </a:solidFill>
        </p:spPr>
        <p:txBody>
          <a:bodyPr lIns="182880" tIns="182880" rIns="18288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6">
            <a:extLst>
              <a:ext uri="{FF2B5EF4-FFF2-40B4-BE49-F238E27FC236}">
                <a16:creationId xmlns:a16="http://schemas.microsoft.com/office/drawing/2014/main" id="{9B027F61-5F71-864F-B684-C769ACB59FC6}"/>
              </a:ext>
            </a:extLst>
          </p:cNvPr>
          <p:cNvSpPr>
            <a:spLocks noGrp="1"/>
          </p:cNvSpPr>
          <p:nvPr>
            <p:ph type="title"/>
          </p:nvPr>
        </p:nvSpPr>
        <p:spPr>
          <a:xfrm>
            <a:off x="889001" y="1524000"/>
            <a:ext cx="9518650"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45967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ntent 2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66BD02D-13EF-7047-9A13-6794238ED6A5}"/>
              </a:ext>
            </a:extLst>
          </p:cNvPr>
          <p:cNvSpPr>
            <a:spLocks noGrp="1"/>
          </p:cNvSpPr>
          <p:nvPr>
            <p:ph type="dt" sz="half" idx="10"/>
          </p:nvPr>
        </p:nvSpPr>
        <p:spPr/>
        <p:txBody>
          <a:bodyPr/>
          <a:lstStyle/>
          <a:p>
            <a:fld id="{6219594D-27B3-4C43-B249-8A79AEA2A70E}" type="datetimeFigureOut">
              <a:rPr lang="en-US" smtClean="0"/>
              <a:t>5/20/2020</a:t>
            </a:fld>
            <a:endParaRPr lang="en-US" dirty="0"/>
          </a:p>
        </p:txBody>
      </p:sp>
      <p:sp>
        <p:nvSpPr>
          <p:cNvPr id="6" name="Footer Placeholder 5">
            <a:extLst>
              <a:ext uri="{FF2B5EF4-FFF2-40B4-BE49-F238E27FC236}">
                <a16:creationId xmlns:a16="http://schemas.microsoft.com/office/drawing/2014/main" id="{A8478348-21B0-9445-88E6-3592D671CE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AB5E81-3BF2-5442-8BCD-FD9D3ECECD55}"/>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8" name="Title Placeholder 6">
            <a:extLst>
              <a:ext uri="{FF2B5EF4-FFF2-40B4-BE49-F238E27FC236}">
                <a16:creationId xmlns:a16="http://schemas.microsoft.com/office/drawing/2014/main" id="{E23A2747-8B63-C54A-87AA-508BC1703C8B}"/>
              </a:ext>
            </a:extLst>
          </p:cNvPr>
          <p:cNvSpPr>
            <a:spLocks noGrp="1"/>
          </p:cNvSpPr>
          <p:nvPr>
            <p:ph type="title"/>
          </p:nvPr>
        </p:nvSpPr>
        <p:spPr>
          <a:xfrm>
            <a:off x="889000" y="1524000"/>
            <a:ext cx="10410825"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Content Placeholder 2">
            <a:extLst>
              <a:ext uri="{FF2B5EF4-FFF2-40B4-BE49-F238E27FC236}">
                <a16:creationId xmlns:a16="http://schemas.microsoft.com/office/drawing/2014/main" id="{567FA562-FCDF-174B-B534-FCFA7C0434FB}"/>
              </a:ext>
            </a:extLst>
          </p:cNvPr>
          <p:cNvSpPr>
            <a:spLocks noGrp="1"/>
          </p:cNvSpPr>
          <p:nvPr>
            <p:ph sz="half" idx="1"/>
          </p:nvPr>
        </p:nvSpPr>
        <p:spPr>
          <a:xfrm>
            <a:off x="889000" y="3089275"/>
            <a:ext cx="5065713" cy="2974975"/>
          </a:xfrm>
          <a:solidFill>
            <a:schemeClr val="bg2"/>
          </a:solidFill>
        </p:spPr>
        <p:txBody>
          <a:bodyPr lIns="182880" tIns="182880" rIns="18288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a:extLst>
              <a:ext uri="{FF2B5EF4-FFF2-40B4-BE49-F238E27FC236}">
                <a16:creationId xmlns:a16="http://schemas.microsoft.com/office/drawing/2014/main" id="{99231EA3-3673-9A40-9AC6-D553512171F5}"/>
              </a:ext>
            </a:extLst>
          </p:cNvPr>
          <p:cNvSpPr>
            <a:spLocks noGrp="1"/>
          </p:cNvSpPr>
          <p:nvPr>
            <p:ph sz="half" idx="2"/>
          </p:nvPr>
        </p:nvSpPr>
        <p:spPr>
          <a:xfrm>
            <a:off x="6232524" y="3089275"/>
            <a:ext cx="5067301" cy="2974975"/>
          </a:xfrm>
          <a:solidFill>
            <a:schemeClr val="bg2"/>
          </a:solidFill>
        </p:spPr>
        <p:txBody>
          <a:bodyPr lIns="182880" tIns="182880" rIns="18288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527624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ption/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BC24D6E-5928-F74B-8187-663B9066E851}"/>
              </a:ext>
            </a:extLst>
          </p:cNvPr>
          <p:cNvSpPr>
            <a:spLocks noGrp="1"/>
          </p:cNvSpPr>
          <p:nvPr>
            <p:ph type="dt" sz="half" idx="10"/>
          </p:nvPr>
        </p:nvSpPr>
        <p:spPr/>
        <p:txBody>
          <a:bodyPr/>
          <a:lstStyle/>
          <a:p>
            <a:fld id="{6219594D-27B3-4C43-B249-8A79AEA2A70E}" type="datetimeFigureOut">
              <a:rPr lang="en-US" smtClean="0"/>
              <a:t>5/20/2020</a:t>
            </a:fld>
            <a:endParaRPr lang="en-US" dirty="0"/>
          </a:p>
        </p:txBody>
      </p:sp>
      <p:sp>
        <p:nvSpPr>
          <p:cNvPr id="6" name="Footer Placeholder 5">
            <a:extLst>
              <a:ext uri="{FF2B5EF4-FFF2-40B4-BE49-F238E27FC236}">
                <a16:creationId xmlns:a16="http://schemas.microsoft.com/office/drawing/2014/main" id="{995B855C-6743-E945-A627-C6CC0BF1D8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0090C7-8A37-A64E-A382-84C00415AD04}"/>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2" name="Title 1">
            <a:extLst>
              <a:ext uri="{FF2B5EF4-FFF2-40B4-BE49-F238E27FC236}">
                <a16:creationId xmlns:a16="http://schemas.microsoft.com/office/drawing/2014/main" id="{BC64182C-8E81-B348-8F69-357FF2B87277}"/>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smtClean="0"/>
              <a:t>Click to edit Master title style</a:t>
            </a:r>
            <a:endParaRPr lang="en-US" dirty="0"/>
          </a:p>
        </p:txBody>
      </p:sp>
      <p:sp>
        <p:nvSpPr>
          <p:cNvPr id="13" name="Text Placeholder 3">
            <a:extLst>
              <a:ext uri="{FF2B5EF4-FFF2-40B4-BE49-F238E27FC236}">
                <a16:creationId xmlns:a16="http://schemas.microsoft.com/office/drawing/2014/main" id="{E4C0FC1B-258B-F449-ACD9-C646EFD30D8A}"/>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Content Placeholder 2">
            <a:extLst>
              <a:ext uri="{FF2B5EF4-FFF2-40B4-BE49-F238E27FC236}">
                <a16:creationId xmlns:a16="http://schemas.microsoft.com/office/drawing/2014/main" id="{C5259768-F574-7A4B-B312-34598B55860E}"/>
              </a:ext>
            </a:extLst>
          </p:cNvPr>
          <p:cNvSpPr>
            <a:spLocks noGrp="1"/>
          </p:cNvSpPr>
          <p:nvPr>
            <p:ph idx="1"/>
          </p:nvPr>
        </p:nvSpPr>
        <p:spPr>
          <a:xfrm>
            <a:off x="4452938" y="1524001"/>
            <a:ext cx="6846887" cy="4540249"/>
          </a:xfrm>
          <a:solidFill>
            <a:schemeClr val="bg2"/>
          </a:solidFill>
        </p:spPr>
        <p:txBody>
          <a:bodyPr lIns="182880" tIns="182880" rIns="182880" bIns="182880"/>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982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alphaModFix amt="30000"/>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153239-2B46-6140-80C0-0B7BAF86F054}"/>
              </a:ext>
            </a:extLst>
          </p:cNvPr>
          <p:cNvSpPr>
            <a:spLocks noGrp="1"/>
          </p:cNvSpPr>
          <p:nvPr>
            <p:ph type="body" idx="1"/>
          </p:nvPr>
        </p:nvSpPr>
        <p:spPr>
          <a:xfrm>
            <a:off x="889001" y="3094038"/>
            <a:ext cx="10410824" cy="29702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4" name="Date Placeholder 3">
            <a:extLst>
              <a:ext uri="{FF2B5EF4-FFF2-40B4-BE49-F238E27FC236}">
                <a16:creationId xmlns:a16="http://schemas.microsoft.com/office/drawing/2014/main" id="{A913830F-A07B-2540-99D6-7131436E2855}"/>
              </a:ext>
            </a:extLst>
          </p:cNvPr>
          <p:cNvSpPr>
            <a:spLocks noGrp="1"/>
          </p:cNvSpPr>
          <p:nvPr>
            <p:ph type="dt" sz="half" idx="2"/>
          </p:nvPr>
        </p:nvSpPr>
        <p:spPr>
          <a:xfrm>
            <a:off x="889000" y="6226175"/>
            <a:ext cx="1501775" cy="631825"/>
          </a:xfrm>
          <a:prstGeom prst="rect">
            <a:avLst/>
          </a:prstGeom>
        </p:spPr>
        <p:txBody>
          <a:bodyPr vert="horz" lIns="91440" tIns="45720" rIns="91440" bIns="45720" rtlCol="0" anchor="ctr"/>
          <a:lstStyle>
            <a:lvl1pPr algn="l">
              <a:defRPr sz="1200" b="0" i="0">
                <a:solidFill>
                  <a:schemeClr val="accent1"/>
                </a:solidFill>
                <a:latin typeface="Montserrat Regular" panose="02000505000000020004" pitchFamily="2" charset="77"/>
              </a:defRPr>
            </a:lvl1pPr>
          </a:lstStyle>
          <a:p>
            <a:fld id="{6219594D-27B3-4C43-B249-8A79AEA2A70E}" type="datetimeFigureOut">
              <a:rPr lang="en-US" smtClean="0"/>
              <a:pPr/>
              <a:t>5/20/2020</a:t>
            </a:fld>
            <a:endParaRPr lang="en-US" dirty="0"/>
          </a:p>
        </p:txBody>
      </p:sp>
      <p:sp>
        <p:nvSpPr>
          <p:cNvPr id="5" name="Footer Placeholder 4">
            <a:extLst>
              <a:ext uri="{FF2B5EF4-FFF2-40B4-BE49-F238E27FC236}">
                <a16:creationId xmlns:a16="http://schemas.microsoft.com/office/drawing/2014/main" id="{DE86110B-22BB-CC4F-82A2-8B61BB9C98BD}"/>
              </a:ext>
            </a:extLst>
          </p:cNvPr>
          <p:cNvSpPr>
            <a:spLocks noGrp="1"/>
          </p:cNvSpPr>
          <p:nvPr>
            <p:ph type="ftr" sz="quarter" idx="3"/>
          </p:nvPr>
        </p:nvSpPr>
        <p:spPr>
          <a:xfrm>
            <a:off x="2670175" y="6226175"/>
            <a:ext cx="7737475" cy="631825"/>
          </a:xfrm>
          <a:prstGeom prst="rect">
            <a:avLst/>
          </a:prstGeom>
        </p:spPr>
        <p:txBody>
          <a:bodyPr vert="horz" lIns="91440" tIns="45720" rIns="91440" bIns="45720" rtlCol="0" anchor="ctr"/>
          <a:lstStyle>
            <a:lvl1pPr algn="l">
              <a:defRPr sz="1200" b="0" i="0">
                <a:solidFill>
                  <a:schemeClr val="accent1"/>
                </a:solidFill>
                <a:latin typeface="Montserrat Regular" panose="02000505000000020004" pitchFamily="2" charset="77"/>
              </a:defRPr>
            </a:lvl1pPr>
          </a:lstStyle>
          <a:p>
            <a:endParaRPr lang="en-US" dirty="0"/>
          </a:p>
        </p:txBody>
      </p:sp>
      <p:sp>
        <p:nvSpPr>
          <p:cNvPr id="6" name="Slide Number Placeholder 5">
            <a:extLst>
              <a:ext uri="{FF2B5EF4-FFF2-40B4-BE49-F238E27FC236}">
                <a16:creationId xmlns:a16="http://schemas.microsoft.com/office/drawing/2014/main" id="{BAA86C46-60A6-F141-9013-9EB2EE3CEF05}"/>
              </a:ext>
            </a:extLst>
          </p:cNvPr>
          <p:cNvSpPr>
            <a:spLocks noGrp="1"/>
          </p:cNvSpPr>
          <p:nvPr>
            <p:ph type="sldNum" sz="quarter" idx="4"/>
          </p:nvPr>
        </p:nvSpPr>
        <p:spPr>
          <a:xfrm>
            <a:off x="10687050" y="6226175"/>
            <a:ext cx="612775" cy="631825"/>
          </a:xfrm>
          <a:prstGeom prst="rect">
            <a:avLst/>
          </a:prstGeom>
        </p:spPr>
        <p:txBody>
          <a:bodyPr vert="horz" lIns="91440" tIns="45720" rIns="91440" bIns="45720" rtlCol="0" anchor="ctr"/>
          <a:lstStyle>
            <a:lvl1pPr algn="r">
              <a:defRPr sz="1200" b="0" i="0">
                <a:solidFill>
                  <a:schemeClr val="accent1"/>
                </a:solidFill>
                <a:latin typeface="Montserrat Regular" panose="02000505000000020004" pitchFamily="2" charset="77"/>
              </a:defRPr>
            </a:lvl1pPr>
          </a:lstStyle>
          <a:p>
            <a:fld id="{FB1083F1-5FA9-0B47-AEEA-351267D53B79}" type="slidenum">
              <a:rPr lang="en-US" smtClean="0"/>
              <a:pPr/>
              <a:t>‹#›</a:t>
            </a:fld>
            <a:endParaRPr lang="en-US" dirty="0"/>
          </a:p>
        </p:txBody>
      </p:sp>
      <p:sp>
        <p:nvSpPr>
          <p:cNvPr id="7" name="Title Placeholder 6">
            <a:extLst>
              <a:ext uri="{FF2B5EF4-FFF2-40B4-BE49-F238E27FC236}">
                <a16:creationId xmlns:a16="http://schemas.microsoft.com/office/drawing/2014/main" id="{5BAE4F25-5D1B-3146-BE6C-65ABED35C55D}"/>
              </a:ext>
            </a:extLst>
          </p:cNvPr>
          <p:cNvSpPr>
            <a:spLocks noGrp="1"/>
          </p:cNvSpPr>
          <p:nvPr>
            <p:ph type="title"/>
          </p:nvPr>
        </p:nvSpPr>
        <p:spPr>
          <a:xfrm>
            <a:off x="888999" y="1524000"/>
            <a:ext cx="10410826"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1" name="Picture 10">
            <a:extLst>
              <a:ext uri="{FF2B5EF4-FFF2-40B4-BE49-F238E27FC236}">
                <a16:creationId xmlns:a16="http://schemas.microsoft.com/office/drawing/2014/main" id="{5B7A14DC-5236-5F4B-B24B-EA117EC6D973}"/>
              </a:ext>
            </a:extLst>
          </p:cNvPr>
          <p:cNvPicPr>
            <a:picLocks noChangeAspect="1"/>
          </p:cNvPicPr>
          <p:nvPr userDrawn="1"/>
        </p:nvPicPr>
        <p:blipFill>
          <a:blip r:embed="rId24"/>
          <a:stretch>
            <a:fillRect/>
          </a:stretch>
        </p:blipFill>
        <p:spPr>
          <a:xfrm>
            <a:off x="609600" y="378714"/>
            <a:ext cx="1158240" cy="405384"/>
          </a:xfrm>
          <a:prstGeom prst="rect">
            <a:avLst/>
          </a:prstGeom>
        </p:spPr>
      </p:pic>
    </p:spTree>
    <p:extLst>
      <p:ext uri="{BB962C8B-B14F-4D97-AF65-F5344CB8AC3E}">
        <p14:creationId xmlns:p14="http://schemas.microsoft.com/office/powerpoint/2010/main" val="366317170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Lst>
  <p:txStyles>
    <p:titleStyle>
      <a:lvl1pPr algn="l" defTabSz="914400" rtl="0" eaLnBrk="1" latinLnBrk="0" hangingPunct="1">
        <a:lnSpc>
          <a:spcPct val="90000"/>
        </a:lnSpc>
        <a:spcBef>
          <a:spcPct val="0"/>
        </a:spcBef>
        <a:buNone/>
        <a:defRPr sz="5400" b="0" i="0" kern="1200" spc="-200" baseline="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baseline="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baseline="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baseline="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51">
          <p15:clr>
            <a:srgbClr val="F26B43"/>
          </p15:clr>
        </p15:guide>
        <p15:guide id="2" pos="3366">
          <p15:clr>
            <a:srgbClr val="F26B43"/>
          </p15:clr>
        </p15:guide>
        <p15:guide id="3" pos="3190">
          <p15:clr>
            <a:srgbClr val="F26B43"/>
          </p15:clr>
        </p15:guide>
        <p15:guide id="4" pos="2805">
          <p15:clr>
            <a:srgbClr val="F26B43"/>
          </p15:clr>
        </p15:guide>
        <p15:guide id="5" pos="2630">
          <p15:clr>
            <a:srgbClr val="F26B43"/>
          </p15:clr>
        </p15:guide>
        <p15:guide id="6" pos="2244">
          <p15:clr>
            <a:srgbClr val="F26B43"/>
          </p15:clr>
        </p15:guide>
        <p15:guide id="7" pos="2068">
          <p15:clr>
            <a:srgbClr val="F26B43"/>
          </p15:clr>
        </p15:guide>
        <p15:guide id="8" pos="1682">
          <p15:clr>
            <a:srgbClr val="F26B43"/>
          </p15:clr>
        </p15:guide>
        <p15:guide id="9" pos="1506">
          <p15:clr>
            <a:srgbClr val="F26B43"/>
          </p15:clr>
        </p15:guide>
        <p15:guide id="10" pos="1120">
          <p15:clr>
            <a:srgbClr val="F26B43"/>
          </p15:clr>
        </p15:guide>
        <p15:guide id="11" pos="946">
          <p15:clr>
            <a:srgbClr val="F26B43"/>
          </p15:clr>
        </p15:guide>
        <p15:guide id="12" pos="560">
          <p15:clr>
            <a:srgbClr val="F26B43"/>
          </p15:clr>
        </p15:guide>
        <p15:guide id="13" pos="384">
          <p15:clr>
            <a:srgbClr val="F26B43"/>
          </p15:clr>
        </p15:guide>
        <p15:guide id="14">
          <p15:clr>
            <a:srgbClr val="F26B43"/>
          </p15:clr>
        </p15:guide>
        <p15:guide id="15" pos="3926">
          <p15:clr>
            <a:srgbClr val="F26B43"/>
          </p15:clr>
        </p15:guide>
        <p15:guide id="16" pos="4312">
          <p15:clr>
            <a:srgbClr val="F26B43"/>
          </p15:clr>
        </p15:guide>
        <p15:guide id="17" pos="4488">
          <p15:clr>
            <a:srgbClr val="F26B43"/>
          </p15:clr>
        </p15:guide>
        <p15:guide id="18" pos="4874">
          <p15:clr>
            <a:srgbClr val="F26B43"/>
          </p15:clr>
        </p15:guide>
        <p15:guide id="19" pos="5050">
          <p15:clr>
            <a:srgbClr val="F26B43"/>
          </p15:clr>
        </p15:guide>
        <p15:guide id="20" pos="5434">
          <p15:clr>
            <a:srgbClr val="F26B43"/>
          </p15:clr>
        </p15:guide>
        <p15:guide id="21" pos="5610">
          <p15:clr>
            <a:srgbClr val="F26B43"/>
          </p15:clr>
        </p15:guide>
        <p15:guide id="22" pos="5996">
          <p15:clr>
            <a:srgbClr val="F26B43"/>
          </p15:clr>
        </p15:guide>
        <p15:guide id="23" pos="6172">
          <p15:clr>
            <a:srgbClr val="F26B43"/>
          </p15:clr>
        </p15:guide>
        <p15:guide id="24" pos="6556">
          <p15:clr>
            <a:srgbClr val="F26B43"/>
          </p15:clr>
        </p15:guide>
        <p15:guide id="25" pos="6732">
          <p15:clr>
            <a:srgbClr val="F26B43"/>
          </p15:clr>
        </p15:guide>
        <p15:guide id="26" pos="7118">
          <p15:clr>
            <a:srgbClr val="F26B43"/>
          </p15:clr>
        </p15:guide>
        <p15:guide id="27" pos="7294">
          <p15:clr>
            <a:srgbClr val="F26B43"/>
          </p15:clr>
        </p15:guide>
        <p15:guide id="28" pos="7678">
          <p15:clr>
            <a:srgbClr val="F26B43"/>
          </p15:clr>
        </p15:guide>
        <p15:guide id="29" orient="horz" pos="960">
          <p15:clr>
            <a:srgbClr val="F26B43"/>
          </p15:clr>
        </p15:guide>
        <p15:guide id="30" orient="horz" pos="3922">
          <p15:clr>
            <a:srgbClr val="F26B43"/>
          </p15:clr>
        </p15:guide>
        <p15:guide id="31" orient="horz" pos="1346">
          <p15:clr>
            <a:srgbClr val="F26B43"/>
          </p15:clr>
        </p15:guide>
        <p15:guide id="32" orient="horz" pos="1448">
          <p15:clr>
            <a:srgbClr val="F26B43"/>
          </p15:clr>
        </p15:guide>
        <p15:guide id="33" orient="horz" pos="1840">
          <p15:clr>
            <a:srgbClr val="F26B43"/>
          </p15:clr>
        </p15:guide>
        <p15:guide id="34" orient="horz" pos="1946">
          <p15:clr>
            <a:srgbClr val="F26B43"/>
          </p15:clr>
        </p15:guide>
        <p15:guide id="35" orient="horz" pos="2336">
          <p15:clr>
            <a:srgbClr val="F26B43"/>
          </p15:clr>
        </p15:guide>
        <p15:guide id="36" orient="horz" pos="2440">
          <p15:clr>
            <a:srgbClr val="F26B43"/>
          </p15:clr>
        </p15:guide>
        <p15:guide id="37" orient="horz" pos="2830">
          <p15:clr>
            <a:srgbClr val="F26B43"/>
          </p15:clr>
        </p15:guide>
        <p15:guide id="38" orient="horz" pos="2934">
          <p15:clr>
            <a:srgbClr val="F26B43"/>
          </p15:clr>
        </p15:guide>
        <p15:guide id="39" orient="horz" pos="3326">
          <p15:clr>
            <a:srgbClr val="F26B43"/>
          </p15:clr>
        </p15:guide>
        <p15:guide id="40" orient="horz" pos="3428">
          <p15:clr>
            <a:srgbClr val="F26B43"/>
          </p15:clr>
        </p15:guide>
        <p15:guide id="41" orient="horz" pos="38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impl.workday.com/theclaremontcolleges/d/home.htmld"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300698-2CA1-9243-8025-730F088EE41B}"/>
              </a:ext>
            </a:extLst>
          </p:cNvPr>
          <p:cNvSpPr>
            <a:spLocks noGrp="1"/>
          </p:cNvSpPr>
          <p:nvPr>
            <p:ph type="title"/>
          </p:nvPr>
        </p:nvSpPr>
        <p:spPr>
          <a:xfrm>
            <a:off x="1781176" y="762000"/>
            <a:ext cx="8629649" cy="1660525"/>
          </a:xfrm>
        </p:spPr>
        <p:txBody>
          <a:bodyPr>
            <a:normAutofit/>
          </a:bodyPr>
          <a:lstStyle/>
          <a:p>
            <a:pPr algn="ctr"/>
            <a:r>
              <a:rPr lang="en-US" sz="5400" dirty="0" smtClean="0"/>
              <a:t>Employee Self-Evaluation Training</a:t>
            </a:r>
            <a:endParaRPr lang="en-US" sz="5400" dirty="0"/>
          </a:p>
        </p:txBody>
      </p:sp>
      <p:sp>
        <p:nvSpPr>
          <p:cNvPr id="2" name="Text Placeholder 1">
            <a:extLst>
              <a:ext uri="{FF2B5EF4-FFF2-40B4-BE49-F238E27FC236}">
                <a16:creationId xmlns:a16="http://schemas.microsoft.com/office/drawing/2014/main" id="{7F0FC65F-2C9D-214F-9934-7D8130415130}"/>
              </a:ext>
            </a:extLst>
          </p:cNvPr>
          <p:cNvSpPr>
            <a:spLocks noGrp="1"/>
          </p:cNvSpPr>
          <p:nvPr>
            <p:ph type="body" idx="1"/>
          </p:nvPr>
        </p:nvSpPr>
        <p:spPr>
          <a:xfrm>
            <a:off x="889000" y="5445126"/>
            <a:ext cx="10410825" cy="1108074"/>
          </a:xfrm>
        </p:spPr>
        <p:txBody>
          <a:bodyPr>
            <a:normAutofit/>
          </a:bodyPr>
          <a:lstStyle/>
          <a:p>
            <a:r>
              <a:rPr lang="en-US" b="1" dirty="0" smtClean="0">
                <a:solidFill>
                  <a:schemeClr val="accent2">
                    <a:lumMod val="50000"/>
                  </a:schemeClr>
                </a:solidFill>
              </a:rPr>
              <a:t>Presented </a:t>
            </a:r>
            <a:r>
              <a:rPr lang="en-US" b="1" dirty="0">
                <a:solidFill>
                  <a:schemeClr val="accent2">
                    <a:lumMod val="50000"/>
                  </a:schemeClr>
                </a:solidFill>
              </a:rPr>
              <a:t>By: </a:t>
            </a:r>
          </a:p>
          <a:p>
            <a:r>
              <a:rPr lang="en-US" b="1" dirty="0">
                <a:solidFill>
                  <a:schemeClr val="accent2">
                    <a:lumMod val="50000"/>
                  </a:schemeClr>
                </a:solidFill>
              </a:rPr>
              <a:t>Human </a:t>
            </a:r>
            <a:r>
              <a:rPr lang="en-US" b="1" dirty="0" smtClean="0">
                <a:solidFill>
                  <a:schemeClr val="accent2">
                    <a:lumMod val="50000"/>
                  </a:schemeClr>
                </a:solidFill>
              </a:rPr>
              <a:t>Resources</a:t>
            </a:r>
            <a:endParaRPr lang="en-US" b="1" dirty="0">
              <a:solidFill>
                <a:schemeClr val="accent2">
                  <a:lumMod val="50000"/>
                </a:schemeClr>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124" y="2708886"/>
            <a:ext cx="5603875" cy="3448539"/>
          </a:xfrm>
          <a:prstGeom prst="rect">
            <a:avLst/>
          </a:prstGeom>
        </p:spPr>
      </p:pic>
    </p:spTree>
    <p:extLst>
      <p:ext uri="{BB962C8B-B14F-4D97-AF65-F5344CB8AC3E}">
        <p14:creationId xmlns:p14="http://schemas.microsoft.com/office/powerpoint/2010/main" val="32022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89001" y="762000"/>
            <a:ext cx="9518650" cy="1397000"/>
          </a:xfrm>
        </p:spPr>
        <p:txBody>
          <a:bodyPr>
            <a:normAutofit/>
          </a:bodyPr>
          <a:lstStyle/>
          <a:p>
            <a:r>
              <a:rPr lang="en-US" sz="4800" dirty="0" smtClean="0"/>
              <a:t>Examples of SMART Goals</a:t>
            </a:r>
            <a:endParaRPr lang="en-US" sz="4800" dirty="0"/>
          </a:p>
        </p:txBody>
      </p:sp>
      <p:sp>
        <p:nvSpPr>
          <p:cNvPr id="5" name="Text Placeholder 4"/>
          <p:cNvSpPr>
            <a:spLocks noGrp="1"/>
          </p:cNvSpPr>
          <p:nvPr>
            <p:ph type="body" idx="13"/>
          </p:nvPr>
        </p:nvSpPr>
        <p:spPr>
          <a:xfrm>
            <a:off x="889000" y="1905000"/>
            <a:ext cx="11074400" cy="4013200"/>
          </a:xfrm>
        </p:spPr>
        <p:txBody>
          <a:bodyPr>
            <a:noAutofit/>
          </a:bodyPr>
          <a:lstStyle/>
          <a:p>
            <a:pPr marL="342900" indent="-342900">
              <a:buFont typeface="Arial" panose="020B0604020202020204" pitchFamily="34" charset="0"/>
              <a:buChar char="•"/>
            </a:pPr>
            <a:r>
              <a:rPr lang="en-US" sz="2400" dirty="0"/>
              <a:t>I will increase my marketing efforts in doing speaking engagements from two times per year to one time per month during </a:t>
            </a:r>
            <a:r>
              <a:rPr lang="en-US" sz="2400" dirty="0" smtClean="0"/>
              <a:t>the 2020-2021 fiscal year.</a:t>
            </a:r>
          </a:p>
          <a:p>
            <a:pPr marL="342900" indent="-342900">
              <a:buFont typeface="Arial" panose="020B0604020202020204" pitchFamily="34" charset="0"/>
              <a:buChar char="•"/>
            </a:pPr>
            <a:r>
              <a:rPr lang="en-US" sz="2400" dirty="0"/>
              <a:t>By January 1, </a:t>
            </a:r>
            <a:r>
              <a:rPr lang="en-US" sz="2400" dirty="0" smtClean="0"/>
              <a:t>2021, </a:t>
            </a:r>
            <a:r>
              <a:rPr lang="en-US" sz="2400" dirty="0"/>
              <a:t>complete an advanced Excel training course to upgrade my skills so I </a:t>
            </a:r>
            <a:r>
              <a:rPr lang="en-US" sz="2400" dirty="0" smtClean="0"/>
              <a:t>can prepare </a:t>
            </a:r>
            <a:r>
              <a:rPr lang="en-US" sz="2400" dirty="0"/>
              <a:t>budget reconciliation reports with an analysis of trends and variances to help </a:t>
            </a:r>
            <a:r>
              <a:rPr lang="en-US" sz="2400" dirty="0" smtClean="0"/>
              <a:t>keep expenditures </a:t>
            </a:r>
            <a:r>
              <a:rPr lang="en-US" sz="2400" dirty="0"/>
              <a:t>within budgeted limits</a:t>
            </a:r>
            <a:r>
              <a:rPr lang="en-US" sz="2400" dirty="0" smtClean="0"/>
              <a:t>.</a:t>
            </a:r>
          </a:p>
          <a:p>
            <a:pPr marL="342900" indent="-342900">
              <a:buFont typeface="Arial" panose="020B0604020202020204" pitchFamily="34" charset="0"/>
              <a:buChar char="•"/>
            </a:pPr>
            <a:r>
              <a:rPr lang="en-US" sz="2400" dirty="0"/>
              <a:t>By June 30, </a:t>
            </a:r>
            <a:r>
              <a:rPr lang="en-US" sz="2400" dirty="0" smtClean="0"/>
              <a:t>2021, </a:t>
            </a:r>
            <a:r>
              <a:rPr lang="en-US" sz="2400" dirty="0"/>
              <a:t>help develop and participate in cross‐training for the office assistant team to learn procedures across all units so that all critical functions are covered during absences</a:t>
            </a:r>
            <a:r>
              <a:rPr lang="en-US" sz="2400" dirty="0" smtClean="0"/>
              <a:t>.</a:t>
            </a:r>
          </a:p>
          <a:p>
            <a:pPr marL="342900" indent="-342900">
              <a:buFont typeface="Arial" panose="020B0604020202020204" pitchFamily="34" charset="0"/>
              <a:buChar char="•"/>
            </a:pPr>
            <a:r>
              <a:rPr lang="en-US" sz="2400" dirty="0"/>
              <a:t>Plan and execute five </a:t>
            </a:r>
            <a:r>
              <a:rPr lang="en-US" sz="2400" dirty="0" smtClean="0"/>
              <a:t>student events this year </a:t>
            </a:r>
            <a:r>
              <a:rPr lang="en-US" sz="2400" dirty="0"/>
              <a:t>with 15-plus attendees per event and 80% or higher satisfied/very satisfied </a:t>
            </a:r>
            <a:r>
              <a:rPr lang="en-US" sz="2400" dirty="0" smtClean="0"/>
              <a:t>response </a:t>
            </a:r>
            <a:r>
              <a:rPr lang="en-US" sz="2400" dirty="0"/>
              <a:t>on content</a:t>
            </a:r>
            <a:r>
              <a:rPr lang="en-US" sz="2400" dirty="0" smtClean="0"/>
              <a:t>.</a:t>
            </a:r>
          </a:p>
        </p:txBody>
      </p:sp>
    </p:spTree>
    <p:extLst>
      <p:ext uri="{BB962C8B-B14F-4D97-AF65-F5344CB8AC3E}">
        <p14:creationId xmlns:p14="http://schemas.microsoft.com/office/powerpoint/2010/main" val="4264439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68553919"/>
              </p:ext>
            </p:extLst>
          </p:nvPr>
        </p:nvGraphicFramePr>
        <p:xfrm>
          <a:off x="533400" y="228601"/>
          <a:ext cx="10972800" cy="588343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678202977"/>
                    </a:ext>
                  </a:extLst>
                </a:gridCol>
                <a:gridCol w="2743200">
                  <a:extLst>
                    <a:ext uri="{9D8B030D-6E8A-4147-A177-3AD203B41FA5}">
                      <a16:colId xmlns:a16="http://schemas.microsoft.com/office/drawing/2014/main" val="3431445170"/>
                    </a:ext>
                  </a:extLst>
                </a:gridCol>
                <a:gridCol w="2743200">
                  <a:extLst>
                    <a:ext uri="{9D8B030D-6E8A-4147-A177-3AD203B41FA5}">
                      <a16:colId xmlns:a16="http://schemas.microsoft.com/office/drawing/2014/main" val="1322293103"/>
                    </a:ext>
                  </a:extLst>
                </a:gridCol>
                <a:gridCol w="2743200">
                  <a:extLst>
                    <a:ext uri="{9D8B030D-6E8A-4147-A177-3AD203B41FA5}">
                      <a16:colId xmlns:a16="http://schemas.microsoft.com/office/drawing/2014/main" val="4179348415"/>
                    </a:ext>
                  </a:extLst>
                </a:gridCol>
              </a:tblGrid>
              <a:tr h="701313">
                <a:tc gridSpan="4">
                  <a:txBody>
                    <a:bodyPr/>
                    <a:lstStyle/>
                    <a:p>
                      <a:pPr algn="ctr"/>
                      <a:r>
                        <a:rPr lang="en-US" sz="3200" dirty="0" smtClean="0">
                          <a:latin typeface="+mj-lt"/>
                        </a:rPr>
                        <a:t>Explanation of Ratings</a:t>
                      </a:r>
                      <a:endParaRPr lang="en-US" sz="3200" dirty="0">
                        <a:latin typeface="+mj-lt"/>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7895766"/>
                  </a:ext>
                </a:extLst>
              </a:tr>
              <a:tr h="1172691">
                <a:tc>
                  <a:txBody>
                    <a:bodyPr/>
                    <a:lstStyle/>
                    <a:p>
                      <a:pPr algn="ctr"/>
                      <a:endParaRPr lang="en-US" b="1" dirty="0" smtClean="0">
                        <a:solidFill>
                          <a:schemeClr val="accent2">
                            <a:lumMod val="50000"/>
                          </a:schemeClr>
                        </a:solidFill>
                      </a:endParaRPr>
                    </a:p>
                    <a:p>
                      <a:pPr algn="ctr"/>
                      <a:r>
                        <a:rPr lang="en-US" b="1" dirty="0" smtClean="0">
                          <a:solidFill>
                            <a:schemeClr val="accent2">
                              <a:lumMod val="50000"/>
                            </a:schemeClr>
                          </a:solidFill>
                        </a:rPr>
                        <a:t>HIGHLY</a:t>
                      </a:r>
                      <a:r>
                        <a:rPr lang="en-US" b="1" baseline="0" dirty="0" smtClean="0">
                          <a:solidFill>
                            <a:schemeClr val="accent2">
                              <a:lumMod val="50000"/>
                            </a:schemeClr>
                          </a:solidFill>
                        </a:rPr>
                        <a:t> EFFECTIVE</a:t>
                      </a:r>
                      <a:endParaRPr lang="en-US" b="1" dirty="0">
                        <a:solidFill>
                          <a:schemeClr val="accent2">
                            <a:lumMod val="50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accent2">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2">
                              <a:lumMod val="50000"/>
                            </a:schemeClr>
                          </a:solidFill>
                        </a:rPr>
                        <a:t>SUCCESSFUL AND EFFECTIVE</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accent2">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2">
                              <a:lumMod val="50000"/>
                            </a:schemeClr>
                          </a:solidFill>
                        </a:rPr>
                        <a:t>SOME IMPROVEMENT REQUIRED/SOME</a:t>
                      </a:r>
                      <a:r>
                        <a:rPr lang="en-US" sz="1800" b="1" baseline="0" dirty="0" smtClean="0">
                          <a:solidFill>
                            <a:schemeClr val="accent2">
                              <a:lumMod val="50000"/>
                            </a:schemeClr>
                          </a:solidFill>
                        </a:rPr>
                        <a:t> SUCCESS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accent2">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2">
                              <a:lumMod val="50000"/>
                            </a:schemeClr>
                          </a:solidFill>
                        </a:rPr>
                        <a:t>SIGNIFICANT IMPROVEMENT</a:t>
                      </a:r>
                      <a:r>
                        <a:rPr lang="en-US" sz="1800" b="1" baseline="0" dirty="0" smtClean="0">
                          <a:solidFill>
                            <a:schemeClr val="accent2">
                              <a:lumMod val="50000"/>
                            </a:schemeClr>
                          </a:solidFill>
                        </a:rPr>
                        <a:t> REQUIRED</a:t>
                      </a:r>
                      <a:endParaRPr lang="en-US" dirty="0"/>
                    </a:p>
                  </a:txBody>
                  <a:tcPr/>
                </a:tc>
                <a:extLst>
                  <a:ext uri="{0D108BD9-81ED-4DB2-BD59-A6C34878D82A}">
                    <a16:rowId xmlns:a16="http://schemas.microsoft.com/office/drawing/2014/main" val="2288781859"/>
                  </a:ext>
                </a:extLst>
              </a:tr>
              <a:tr h="3993397">
                <a:tc>
                  <a:txBody>
                    <a:bodyPr/>
                    <a:lstStyle/>
                    <a:p>
                      <a:pPr algn="ctr"/>
                      <a:r>
                        <a:rPr lang="en-US" sz="1600" b="0" i="0" u="none" strike="noStrike" kern="1200" baseline="0" dirty="0" smtClean="0">
                          <a:solidFill>
                            <a:schemeClr val="accent2">
                              <a:lumMod val="50000"/>
                            </a:schemeClr>
                          </a:solidFill>
                          <a:latin typeface="+mn-lt"/>
                          <a:ea typeface="+mn-ea"/>
                          <a:cs typeface="+mn-cs"/>
                        </a:rPr>
                        <a:t>High quality of work are widely recognized. The majority of performance outcomes routinely and consistently exceed defined expectations, producing important and impactful results for the department and/or Institute through planning, execution and creativity. Projects and objectives are completed in a manner that expands the scope and impact of the assignment. </a:t>
                      </a:r>
                      <a:endParaRPr lang="en-US" sz="1600" dirty="0"/>
                    </a:p>
                  </a:txBody>
                  <a:tcPr/>
                </a:tc>
                <a:tc>
                  <a:txBody>
                    <a:bodyPr/>
                    <a:lstStyle/>
                    <a:p>
                      <a:pPr algn="ctr"/>
                      <a:r>
                        <a:rPr lang="en-US" sz="1600" b="0" i="0" u="none" strike="noStrike" kern="1200" baseline="0" dirty="0" smtClean="0">
                          <a:solidFill>
                            <a:schemeClr val="accent2">
                              <a:lumMod val="50000"/>
                            </a:schemeClr>
                          </a:solidFill>
                          <a:latin typeface="+mn-lt"/>
                          <a:ea typeface="+mn-ea"/>
                          <a:cs typeface="+mn-cs"/>
                        </a:rPr>
                        <a:t>The staff is successful in performing the majority of job responsibilities and makes a solid, reliable and meaningful contribution to the department and/or Institute. </a:t>
                      </a:r>
                      <a:endParaRPr lang="en-US" sz="1600" dirty="0" smtClean="0">
                        <a:solidFill>
                          <a:schemeClr val="accent2">
                            <a:lumMod val="50000"/>
                          </a:schemeClr>
                        </a:solidFill>
                      </a:endParaRPr>
                    </a:p>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accent2">
                              <a:lumMod val="50000"/>
                            </a:schemeClr>
                          </a:solidFill>
                          <a:latin typeface="+mn-lt"/>
                          <a:ea typeface="+mn-ea"/>
                          <a:cs typeface="+mn-cs"/>
                        </a:rPr>
                        <a:t>While the staff’s performance is effective in some areas, there are other areas in which performance is inconsistent and/or falls below established expectations. </a:t>
                      </a:r>
                      <a:r>
                        <a:rPr lang="en-US" sz="1800" b="0" i="0" u="none" strike="noStrike" kern="1200" baseline="0" dirty="0" smtClean="0">
                          <a:solidFill>
                            <a:schemeClr val="accent2">
                              <a:lumMod val="50000"/>
                            </a:schemeClr>
                          </a:solidFill>
                          <a:latin typeface="+mn-lt"/>
                          <a:ea typeface="+mn-ea"/>
                          <a:cs typeface="+mn-cs"/>
                        </a:rPr>
                        <a:t>	</a:t>
                      </a:r>
                      <a:endParaRPr lang="en-US" sz="1800" dirty="0" smtClean="0">
                        <a:solidFill>
                          <a:schemeClr val="accent2">
                            <a:lumMod val="50000"/>
                          </a:schemeClr>
                        </a:solidFill>
                      </a:endParaRPr>
                    </a:p>
                    <a:p>
                      <a:endParaRPr lang="en-US" dirty="0"/>
                    </a:p>
                  </a:txBody>
                  <a:tcPr/>
                </a:tc>
                <a:tc>
                  <a:txBody>
                    <a:bodyPr/>
                    <a:lstStyle/>
                    <a:p>
                      <a:pPr algn="ctr"/>
                      <a:r>
                        <a:rPr lang="en-US" sz="1600" b="0" i="0" u="none" strike="noStrike" kern="1200" baseline="0" dirty="0" smtClean="0">
                          <a:solidFill>
                            <a:schemeClr val="accent2">
                              <a:lumMod val="50000"/>
                            </a:schemeClr>
                          </a:solidFill>
                          <a:latin typeface="+mn-lt"/>
                          <a:ea typeface="+mn-ea"/>
                          <a:cs typeface="+mn-cs"/>
                        </a:rPr>
                        <a:t>Performance is not acceptable in critical areas of the job and falls below minimum expectations. Significant improvement is needed. </a:t>
                      </a:r>
                    </a:p>
                    <a:p>
                      <a:pPr algn="ctr"/>
                      <a:r>
                        <a:rPr lang="en-US" sz="1600" b="1" i="1" u="none" strike="noStrike" kern="1200" baseline="0" dirty="0" smtClean="0">
                          <a:solidFill>
                            <a:schemeClr val="accent2">
                              <a:lumMod val="50000"/>
                            </a:schemeClr>
                          </a:solidFill>
                          <a:latin typeface="+mn-lt"/>
                          <a:ea typeface="+mn-ea"/>
                          <a:cs typeface="+mn-cs"/>
                        </a:rPr>
                        <a:t>A performance development plan is recommended that defines performance objectives and strategies for achieving success.</a:t>
                      </a:r>
                      <a:endParaRPr lang="en-US" sz="1600" dirty="0" smtClean="0">
                        <a:solidFill>
                          <a:schemeClr val="accent2">
                            <a:lumMod val="50000"/>
                          </a:schemeClr>
                        </a:solidFill>
                      </a:endParaRPr>
                    </a:p>
                    <a:p>
                      <a:endParaRPr lang="en-US" dirty="0"/>
                    </a:p>
                  </a:txBody>
                  <a:tcPr/>
                </a:tc>
                <a:extLst>
                  <a:ext uri="{0D108BD9-81ED-4DB2-BD59-A6C34878D82A}">
                    <a16:rowId xmlns:a16="http://schemas.microsoft.com/office/drawing/2014/main" val="541969136"/>
                  </a:ext>
                </a:extLst>
              </a:tr>
            </a:tbl>
          </a:graphicData>
        </a:graphic>
      </p:graphicFrame>
    </p:spTree>
    <p:extLst>
      <p:ext uri="{BB962C8B-B14F-4D97-AF65-F5344CB8AC3E}">
        <p14:creationId xmlns:p14="http://schemas.microsoft.com/office/powerpoint/2010/main" val="2733404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62855138"/>
              </p:ext>
            </p:extLst>
          </p:nvPr>
        </p:nvGraphicFramePr>
        <p:xfrm>
          <a:off x="457201" y="380999"/>
          <a:ext cx="11125200" cy="5867401"/>
        </p:xfrm>
        <a:graphic>
          <a:graphicData uri="http://schemas.openxmlformats.org/drawingml/2006/table">
            <a:tbl>
              <a:tblPr firstRow="1" bandRow="1">
                <a:tableStyleId>{5C22544A-7EE6-4342-B048-85BDC9FD1C3A}</a:tableStyleId>
              </a:tblPr>
              <a:tblGrid>
                <a:gridCol w="2362199">
                  <a:extLst>
                    <a:ext uri="{9D8B030D-6E8A-4147-A177-3AD203B41FA5}">
                      <a16:colId xmlns:a16="http://schemas.microsoft.com/office/drawing/2014/main" val="475664007"/>
                    </a:ext>
                  </a:extLst>
                </a:gridCol>
                <a:gridCol w="8763001">
                  <a:extLst>
                    <a:ext uri="{9D8B030D-6E8A-4147-A177-3AD203B41FA5}">
                      <a16:colId xmlns:a16="http://schemas.microsoft.com/office/drawing/2014/main" val="616900294"/>
                    </a:ext>
                  </a:extLst>
                </a:gridCol>
              </a:tblGrid>
              <a:tr h="543105">
                <a:tc gridSpan="2">
                  <a:txBody>
                    <a:bodyPr/>
                    <a:lstStyle/>
                    <a:p>
                      <a:pPr algn="ctr"/>
                      <a:r>
                        <a:rPr lang="en-US" sz="2800" smtClean="0">
                          <a:latin typeface="+mj-lt"/>
                        </a:rPr>
                        <a:t>New Performance</a:t>
                      </a:r>
                      <a:r>
                        <a:rPr lang="en-US" sz="2800" baseline="0" smtClean="0">
                          <a:latin typeface="+mj-lt"/>
                        </a:rPr>
                        <a:t> </a:t>
                      </a:r>
                      <a:r>
                        <a:rPr lang="en-US" sz="2800" baseline="0" dirty="0" smtClean="0">
                          <a:latin typeface="+mj-lt"/>
                        </a:rPr>
                        <a:t>Factors</a:t>
                      </a:r>
                      <a:endParaRPr lang="en-US" sz="2800" dirty="0">
                        <a:latin typeface="+mj-lt"/>
                      </a:endParaRPr>
                    </a:p>
                  </a:txBody>
                  <a:tcPr/>
                </a:tc>
                <a:tc hMerge="1">
                  <a:txBody>
                    <a:bodyPr/>
                    <a:lstStyle/>
                    <a:p>
                      <a:endParaRPr lang="en-US" dirty="0"/>
                    </a:p>
                  </a:txBody>
                  <a:tcPr/>
                </a:tc>
                <a:extLst>
                  <a:ext uri="{0D108BD9-81ED-4DB2-BD59-A6C34878D82A}">
                    <a16:rowId xmlns:a16="http://schemas.microsoft.com/office/drawing/2014/main" val="958459374"/>
                  </a:ext>
                </a:extLst>
              </a:tr>
              <a:tr h="557880">
                <a:tc>
                  <a:txBody>
                    <a:bodyPr/>
                    <a:lstStyle/>
                    <a:p>
                      <a:pPr algn="ctr"/>
                      <a:r>
                        <a:rPr lang="en-US" b="1" dirty="0" smtClean="0"/>
                        <a:t>JOB</a:t>
                      </a:r>
                      <a:r>
                        <a:rPr lang="en-US" b="1" baseline="0" dirty="0" smtClean="0"/>
                        <a:t> KNOWLEDGE</a:t>
                      </a:r>
                      <a:endParaRPr lang="en-US" b="1" dirty="0"/>
                    </a:p>
                  </a:txBody>
                  <a:tcPr/>
                </a:tc>
                <a:tc>
                  <a:txBody>
                    <a:bodyPr/>
                    <a:lstStyle/>
                    <a:p>
                      <a:r>
                        <a:rPr lang="en-US" sz="1400" dirty="0" smtClean="0"/>
                        <a:t>Understands and applies processes and technical skills required for the position; stays up-to-date on best practices and trends as applicable to the department and/or position.</a:t>
                      </a:r>
                      <a:endParaRPr lang="en-US" sz="1400" dirty="0"/>
                    </a:p>
                  </a:txBody>
                  <a:tcPr/>
                </a:tc>
                <a:extLst>
                  <a:ext uri="{0D108BD9-81ED-4DB2-BD59-A6C34878D82A}">
                    <a16:rowId xmlns:a16="http://schemas.microsoft.com/office/drawing/2014/main" val="250732479"/>
                  </a:ext>
                </a:extLst>
              </a:tr>
              <a:tr h="1159328">
                <a:tc>
                  <a:txBody>
                    <a:bodyPr/>
                    <a:lstStyle/>
                    <a:p>
                      <a:pPr algn="ctr"/>
                      <a:endParaRPr lang="en-US" b="1" dirty="0" smtClean="0"/>
                    </a:p>
                    <a:p>
                      <a:pPr algn="ctr"/>
                      <a:r>
                        <a:rPr lang="en-US" b="1" dirty="0" smtClean="0"/>
                        <a:t>PROBLEM</a:t>
                      </a:r>
                      <a:r>
                        <a:rPr lang="en-US" b="1" baseline="0" dirty="0" smtClean="0"/>
                        <a:t> SOLVING &amp; DECISION MAKING</a:t>
                      </a:r>
                      <a:endParaRPr lang="en-US" b="1" dirty="0"/>
                    </a:p>
                  </a:txBody>
                  <a:tcPr/>
                </a:tc>
                <a:tc>
                  <a:txBody>
                    <a:bodyPr/>
                    <a:lstStyle/>
                    <a:p>
                      <a:r>
                        <a:rPr lang="en-US" sz="1400" dirty="0" smtClean="0"/>
                        <a:t>Identifies and responds to problems quickly; anticipates potential problems and takes corrective action; conducts thorough examination of the problem and identifies and evaluates the most appropriate solutions; develops tools to measure outcomes; evaluates outcomes and solves problems; reports problems to management when necessary; makes decisions in a timely manner; decisions are consistent and clear.</a:t>
                      </a:r>
                      <a:endParaRPr lang="en-US" sz="1400" dirty="0"/>
                    </a:p>
                  </a:txBody>
                  <a:tcPr/>
                </a:tc>
                <a:extLst>
                  <a:ext uri="{0D108BD9-81ED-4DB2-BD59-A6C34878D82A}">
                    <a16:rowId xmlns:a16="http://schemas.microsoft.com/office/drawing/2014/main" val="538098528"/>
                  </a:ext>
                </a:extLst>
              </a:tr>
              <a:tr h="1268117">
                <a:tc>
                  <a:txBody>
                    <a:bodyPr/>
                    <a:lstStyle/>
                    <a:p>
                      <a:pPr algn="ctr"/>
                      <a:endParaRPr lang="en-US" b="1" dirty="0" smtClean="0"/>
                    </a:p>
                    <a:p>
                      <a:pPr algn="ctr"/>
                      <a:endParaRPr lang="en-US" b="1" dirty="0" smtClean="0"/>
                    </a:p>
                    <a:p>
                      <a:pPr algn="ctr"/>
                      <a:r>
                        <a:rPr lang="en-US" b="1" dirty="0" smtClean="0"/>
                        <a:t>INNOVATION</a:t>
                      </a:r>
                      <a:endParaRPr lang="en-US" b="1" dirty="0"/>
                    </a:p>
                  </a:txBody>
                  <a:tcPr/>
                </a:tc>
                <a:tc>
                  <a:txBody>
                    <a:bodyPr/>
                    <a:lstStyle/>
                    <a:p>
                      <a:r>
                        <a:rPr lang="en-US" sz="1400" dirty="0" smtClean="0"/>
                        <a:t>Exhibits creativity and innovation when contributing to organizational and individual objectives. Thinks expansively by combining ideas in unique ways or making connections between disparate ideas. Targets important areas for innovation and develops solutions that address meaningful work issues. Creates a work environment that encourages creative thinking and innovation. Adapts best practices and processes to their organizational area.</a:t>
                      </a:r>
                      <a:endParaRPr lang="en-US" sz="1400" dirty="0"/>
                    </a:p>
                  </a:txBody>
                  <a:tcPr/>
                </a:tc>
                <a:extLst>
                  <a:ext uri="{0D108BD9-81ED-4DB2-BD59-A6C34878D82A}">
                    <a16:rowId xmlns:a16="http://schemas.microsoft.com/office/drawing/2014/main" val="308395627"/>
                  </a:ext>
                </a:extLst>
              </a:tr>
              <a:tr h="1070854">
                <a:tc>
                  <a:txBody>
                    <a:bodyPr/>
                    <a:lstStyle/>
                    <a:p>
                      <a:pPr algn="ctr"/>
                      <a:endParaRPr lang="en-US" b="1" dirty="0" smtClean="0"/>
                    </a:p>
                    <a:p>
                      <a:pPr algn="ctr"/>
                      <a:r>
                        <a:rPr lang="en-US" b="1" dirty="0" smtClean="0"/>
                        <a:t>DELIVERING RESULTS</a:t>
                      </a:r>
                      <a:endParaRPr lang="en-US" b="1" dirty="0"/>
                    </a:p>
                  </a:txBody>
                  <a:tcPr/>
                </a:tc>
                <a:tc>
                  <a:txBody>
                    <a:bodyPr/>
                    <a:lstStyle/>
                    <a:p>
                      <a:r>
                        <a:rPr lang="en-US" sz="1400" dirty="0" smtClean="0"/>
                        <a:t>Improving products and services, while holding self and others accountable. Finds or creates ways to measure performance against goals. Identifies and pursues desired outcomes for projects and meetings. Continues to work toward achievement of goals in the face of obstacles. Shows appropriate level of effort, persistence, and time commitment to achieve goals.</a:t>
                      </a:r>
                      <a:endParaRPr lang="en-US" sz="1400" dirty="0"/>
                    </a:p>
                  </a:txBody>
                  <a:tcPr/>
                </a:tc>
                <a:extLst>
                  <a:ext uri="{0D108BD9-81ED-4DB2-BD59-A6C34878D82A}">
                    <a16:rowId xmlns:a16="http://schemas.microsoft.com/office/drawing/2014/main" val="3809962800"/>
                  </a:ext>
                </a:extLst>
              </a:tr>
              <a:tr h="1268117">
                <a:tc>
                  <a:txBody>
                    <a:bodyPr/>
                    <a:lstStyle/>
                    <a:p>
                      <a:pPr algn="ctr"/>
                      <a:endParaRPr lang="en-US" b="1" dirty="0" smtClean="0"/>
                    </a:p>
                    <a:p>
                      <a:pPr algn="ctr"/>
                      <a:endParaRPr lang="en-US" b="1" dirty="0" smtClean="0"/>
                    </a:p>
                    <a:p>
                      <a:pPr algn="ctr"/>
                      <a:r>
                        <a:rPr lang="en-US" b="1" dirty="0" smtClean="0"/>
                        <a:t>INTERPERSONAL RELATIONS</a:t>
                      </a:r>
                      <a:endParaRPr lang="en-US" b="1" dirty="0"/>
                    </a:p>
                  </a:txBody>
                  <a:tcPr/>
                </a:tc>
                <a:tc>
                  <a:txBody>
                    <a:bodyPr/>
                    <a:lstStyle/>
                    <a:p>
                      <a:r>
                        <a:rPr lang="en-US" sz="1400" dirty="0" smtClean="0"/>
                        <a:t>Respects and values the contributions of staff, stakeholders and customers. Builds positive and respectful working relationships within and outside of the department. Creates an environment that fosters a high level of interaction and exchange of ideas. Promotes a team environment and sense of community. Demonstrates sensitivity and appreciation for diverse backgrounds. Handles conflict resolution and crises without losing efficiency or composure.</a:t>
                      </a:r>
                      <a:endParaRPr lang="en-US" sz="1400" dirty="0"/>
                    </a:p>
                  </a:txBody>
                  <a:tcPr/>
                </a:tc>
                <a:extLst>
                  <a:ext uri="{0D108BD9-81ED-4DB2-BD59-A6C34878D82A}">
                    <a16:rowId xmlns:a16="http://schemas.microsoft.com/office/drawing/2014/main" val="3913598369"/>
                  </a:ext>
                </a:extLst>
              </a:tr>
            </a:tbl>
          </a:graphicData>
        </a:graphic>
      </p:graphicFrame>
    </p:spTree>
    <p:extLst>
      <p:ext uri="{BB962C8B-B14F-4D97-AF65-F5344CB8AC3E}">
        <p14:creationId xmlns:p14="http://schemas.microsoft.com/office/powerpoint/2010/main" val="42170653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87271161"/>
              </p:ext>
            </p:extLst>
          </p:nvPr>
        </p:nvGraphicFramePr>
        <p:xfrm>
          <a:off x="612735" y="304800"/>
          <a:ext cx="11198265" cy="5327630"/>
        </p:xfrm>
        <a:graphic>
          <a:graphicData uri="http://schemas.openxmlformats.org/drawingml/2006/table">
            <a:tbl>
              <a:tblPr firstRow="1" bandRow="1">
                <a:tableStyleId>{5C22544A-7EE6-4342-B048-85BDC9FD1C3A}</a:tableStyleId>
              </a:tblPr>
              <a:tblGrid>
                <a:gridCol w="3499458">
                  <a:extLst>
                    <a:ext uri="{9D8B030D-6E8A-4147-A177-3AD203B41FA5}">
                      <a16:colId xmlns:a16="http://schemas.microsoft.com/office/drawing/2014/main" val="475664007"/>
                    </a:ext>
                  </a:extLst>
                </a:gridCol>
                <a:gridCol w="7698807">
                  <a:extLst>
                    <a:ext uri="{9D8B030D-6E8A-4147-A177-3AD203B41FA5}">
                      <a16:colId xmlns:a16="http://schemas.microsoft.com/office/drawing/2014/main" val="616900294"/>
                    </a:ext>
                  </a:extLst>
                </a:gridCol>
              </a:tblGrid>
              <a:tr h="927408">
                <a:tc gridSpan="2">
                  <a:txBody>
                    <a:bodyPr/>
                    <a:lstStyle/>
                    <a:p>
                      <a:pPr algn="ctr"/>
                      <a:endParaRPr lang="en-US" sz="2800" dirty="0" smtClean="0">
                        <a:latin typeface="+mj-lt"/>
                      </a:endParaRPr>
                    </a:p>
                    <a:p>
                      <a:pPr algn="ctr"/>
                      <a:r>
                        <a:rPr lang="en-US" sz="2800" dirty="0" smtClean="0">
                          <a:latin typeface="+mj-lt"/>
                        </a:rPr>
                        <a:t>Performance</a:t>
                      </a:r>
                      <a:r>
                        <a:rPr lang="en-US" sz="2800" baseline="0" dirty="0" smtClean="0">
                          <a:latin typeface="+mj-lt"/>
                        </a:rPr>
                        <a:t> Factors For Supervisors </a:t>
                      </a:r>
                      <a:endParaRPr lang="en-US" sz="2800" dirty="0">
                        <a:latin typeface="+mj-lt"/>
                      </a:endParaRPr>
                    </a:p>
                  </a:txBody>
                  <a:tcPr/>
                </a:tc>
                <a:tc hMerge="1">
                  <a:txBody>
                    <a:bodyPr/>
                    <a:lstStyle/>
                    <a:p>
                      <a:endParaRPr lang="en-US" dirty="0"/>
                    </a:p>
                  </a:txBody>
                  <a:tcPr/>
                </a:tc>
                <a:extLst>
                  <a:ext uri="{0D108BD9-81ED-4DB2-BD59-A6C34878D82A}">
                    <a16:rowId xmlns:a16="http://schemas.microsoft.com/office/drawing/2014/main" val="958459374"/>
                  </a:ext>
                </a:extLst>
              </a:tr>
              <a:tr h="1174950">
                <a:tc>
                  <a:txBody>
                    <a:bodyPr/>
                    <a:lstStyle/>
                    <a:p>
                      <a:pPr algn="ctr"/>
                      <a:endParaRPr lang="en-US" b="1" dirty="0" smtClean="0"/>
                    </a:p>
                    <a:p>
                      <a:pPr algn="ctr"/>
                      <a:r>
                        <a:rPr lang="en-US" b="1" dirty="0" smtClean="0"/>
                        <a:t>PEOPLE</a:t>
                      </a:r>
                      <a:r>
                        <a:rPr lang="en-US" b="1" baseline="0" dirty="0" smtClean="0"/>
                        <a:t> DEVELOPMENT</a:t>
                      </a:r>
                      <a:endParaRPr lang="en-US" b="1" dirty="0"/>
                    </a:p>
                  </a:txBody>
                  <a:tcPr/>
                </a:tc>
                <a:tc>
                  <a:txBody>
                    <a:bodyPr/>
                    <a:lstStyle/>
                    <a:p>
                      <a:r>
                        <a:rPr lang="en-US" sz="1800" dirty="0" smtClean="0"/>
                        <a:t>Supervises and trains employees; sets goals, objectives, and expectations; gives encouragement and recognition; plans employee development activities; provides clear and timely feedback.</a:t>
                      </a:r>
                      <a:endParaRPr lang="en-US" sz="1800" dirty="0"/>
                    </a:p>
                  </a:txBody>
                  <a:tcPr/>
                </a:tc>
                <a:extLst>
                  <a:ext uri="{0D108BD9-81ED-4DB2-BD59-A6C34878D82A}">
                    <a16:rowId xmlns:a16="http://schemas.microsoft.com/office/drawing/2014/main" val="250732479"/>
                  </a:ext>
                </a:extLst>
              </a:tr>
              <a:tr h="1721439">
                <a:tc>
                  <a:txBody>
                    <a:bodyPr/>
                    <a:lstStyle/>
                    <a:p>
                      <a:pPr algn="ctr"/>
                      <a:endParaRPr lang="en-US" b="1" dirty="0" smtClean="0"/>
                    </a:p>
                    <a:p>
                      <a:pPr algn="ctr"/>
                      <a:endParaRPr lang="en-US" b="1" dirty="0" smtClean="0"/>
                    </a:p>
                    <a:p>
                      <a:pPr algn="ctr"/>
                      <a:endParaRPr lang="en-US" b="1" dirty="0" smtClean="0"/>
                    </a:p>
                    <a:p>
                      <a:pPr algn="ctr"/>
                      <a:r>
                        <a:rPr lang="en-US" b="1" dirty="0" smtClean="0"/>
                        <a:t>PLANNING</a:t>
                      </a:r>
                      <a:r>
                        <a:rPr lang="en-US" b="1" baseline="0" dirty="0" smtClean="0"/>
                        <a:t> &amp; ORGANIZING</a:t>
                      </a:r>
                      <a:endParaRPr lang="en-US" b="1" dirty="0"/>
                    </a:p>
                  </a:txBody>
                  <a:tcPr/>
                </a:tc>
                <a:tc>
                  <a:txBody>
                    <a:bodyPr/>
                    <a:lstStyle/>
                    <a:p>
                      <a:r>
                        <a:rPr lang="en-US" sz="1800" dirty="0" smtClean="0"/>
                        <a:t>Identifies and develops departmental goals and objectives, the strategies needed to achieve those goals and objectives, and the plans to achieve them; executes, monitors, and evaluates progress towards meeting goals and re-strategizes as necessary; sets priorities and deadlines; delegates; flexible in changing goals, objectives, and plans as necessary.</a:t>
                      </a:r>
                      <a:endParaRPr lang="en-US" sz="1800" dirty="0"/>
                    </a:p>
                  </a:txBody>
                  <a:tcPr/>
                </a:tc>
                <a:extLst>
                  <a:ext uri="{0D108BD9-81ED-4DB2-BD59-A6C34878D82A}">
                    <a16:rowId xmlns:a16="http://schemas.microsoft.com/office/drawing/2014/main" val="538098528"/>
                  </a:ext>
                </a:extLst>
              </a:tr>
              <a:tr h="1486361">
                <a:tc>
                  <a:txBody>
                    <a:bodyPr/>
                    <a:lstStyle/>
                    <a:p>
                      <a:pPr algn="ctr"/>
                      <a:endParaRPr lang="en-US" b="1" dirty="0" smtClean="0"/>
                    </a:p>
                    <a:p>
                      <a:pPr algn="ctr"/>
                      <a:endParaRPr lang="en-US" b="1" dirty="0" smtClean="0"/>
                    </a:p>
                    <a:p>
                      <a:pPr algn="ctr"/>
                      <a:endParaRPr lang="en-US" b="1" dirty="0" smtClean="0"/>
                    </a:p>
                    <a:p>
                      <a:pPr algn="ctr"/>
                      <a:r>
                        <a:rPr lang="en-US" b="1" dirty="0" smtClean="0"/>
                        <a:t>CONFLICT MANAGEMENT</a:t>
                      </a:r>
                      <a:endParaRPr lang="en-US" b="1" dirty="0"/>
                    </a:p>
                  </a:txBody>
                  <a:tcPr/>
                </a:tc>
                <a:tc>
                  <a:txBody>
                    <a:bodyPr/>
                    <a:lstStyle/>
                    <a:p>
                      <a:r>
                        <a:rPr lang="en-US" sz="1800" dirty="0" smtClean="0"/>
                        <a:t>Recognizes differences of opinion and looks for win-win solutions. Uses appropriate interpersonal styles and methods to reduce tension or conflict between two or more people. Finds agreement on issues and follows through on implementation.</a:t>
                      </a:r>
                      <a:endParaRPr lang="en-US" sz="1800" dirty="0"/>
                    </a:p>
                  </a:txBody>
                  <a:tcPr/>
                </a:tc>
                <a:extLst>
                  <a:ext uri="{0D108BD9-81ED-4DB2-BD59-A6C34878D82A}">
                    <a16:rowId xmlns:a16="http://schemas.microsoft.com/office/drawing/2014/main" val="308395627"/>
                  </a:ext>
                </a:extLst>
              </a:tr>
            </a:tbl>
          </a:graphicData>
        </a:graphic>
      </p:graphicFrame>
    </p:spTree>
    <p:extLst>
      <p:ext uri="{BB962C8B-B14F-4D97-AF65-F5344CB8AC3E}">
        <p14:creationId xmlns:p14="http://schemas.microsoft.com/office/powerpoint/2010/main" val="402082425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1" y="914400"/>
            <a:ext cx="9518650" cy="5410200"/>
          </a:xfrm>
        </p:spPr>
        <p:txBody>
          <a:bodyPr>
            <a:normAutofit/>
          </a:bodyPr>
          <a:lstStyle/>
          <a:p>
            <a:pPr algn="ctr"/>
            <a:r>
              <a:rPr lang="en-US" dirty="0" smtClean="0"/>
              <a:t>Demonstration</a:t>
            </a:r>
            <a:br>
              <a:rPr lang="en-US" dirty="0" smtClean="0"/>
            </a:br>
            <a:r>
              <a:rPr lang="en-US" dirty="0" smtClean="0"/>
              <a:t>Completing your Self-Evaluation in </a:t>
            </a:r>
            <a:r>
              <a:rPr lang="en-US" dirty="0" smtClean="0">
                <a:hlinkClick r:id="rId2"/>
              </a:rPr>
              <a:t>Workday</a:t>
            </a:r>
            <a:r>
              <a:rPr lang="en-US" dirty="0"/>
              <a:t/>
            </a:r>
            <a:br>
              <a:rPr lang="en-US" dirty="0"/>
            </a:br>
            <a:r>
              <a:rPr lang="en-US" dirty="0" smtClean="0"/>
              <a:t/>
            </a:r>
            <a:br>
              <a:rPr lang="en-US" dirty="0" smtClean="0"/>
            </a:br>
            <a:r>
              <a:rPr lang="en-US" dirty="0"/>
              <a:t/>
            </a:r>
            <a:br>
              <a:rPr lang="en-US" dirty="0"/>
            </a:br>
            <a:endParaRPr lang="en-US" dirty="0"/>
          </a:p>
        </p:txBody>
      </p:sp>
      <p:pic>
        <p:nvPicPr>
          <p:cNvPr id="3" name="Picture 2" descr="Workday, Inc.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1151" y="3962400"/>
            <a:ext cx="3733800" cy="1487297"/>
          </a:xfrm>
          <a:prstGeom prst="rect">
            <a:avLst/>
          </a:prstGeom>
        </p:spPr>
      </p:pic>
    </p:spTree>
    <p:extLst>
      <p:ext uri="{BB962C8B-B14F-4D97-AF65-F5344CB8AC3E}">
        <p14:creationId xmlns:p14="http://schemas.microsoft.com/office/powerpoint/2010/main" val="2116558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1" y="762000"/>
            <a:ext cx="9518650" cy="1397000"/>
          </a:xfrm>
        </p:spPr>
        <p:txBody>
          <a:bodyPr/>
          <a:lstStyle/>
          <a:p>
            <a:r>
              <a:rPr lang="en-US" sz="4000" dirty="0"/>
              <a:t>Performance Evaluation Timeline</a:t>
            </a:r>
            <a:r>
              <a:rPr lang="en-US" sz="3200" dirty="0"/>
              <a:t>	</a:t>
            </a:r>
          </a:p>
        </p:txBody>
      </p:sp>
      <p:sp>
        <p:nvSpPr>
          <p:cNvPr id="3" name="Content Placeholder 2"/>
          <p:cNvSpPr>
            <a:spLocks noGrp="1"/>
          </p:cNvSpPr>
          <p:nvPr>
            <p:ph idx="4294967295"/>
          </p:nvPr>
        </p:nvSpPr>
        <p:spPr>
          <a:xfrm>
            <a:off x="1447800" y="2743200"/>
            <a:ext cx="9617076" cy="3810000"/>
          </a:xfrm>
        </p:spPr>
        <p:txBody>
          <a:bodyPr>
            <a:normAutofit/>
          </a:bodyPr>
          <a:lstStyle/>
          <a:p>
            <a:pPr marL="342900" indent="-342900">
              <a:buFont typeface="Arial" panose="020B0604020202020204" pitchFamily="34" charset="0"/>
              <a:buChar char="•"/>
            </a:pPr>
            <a:r>
              <a:rPr lang="en-US" sz="2400" dirty="0" smtClean="0"/>
              <a:t>Self-Evaluations will be launched in Workday on Tuesday, May 26 to all staff. </a:t>
            </a:r>
          </a:p>
          <a:p>
            <a:pPr marL="342900" indent="-342900">
              <a:buFont typeface="Arial" panose="020B0604020202020204" pitchFamily="34" charset="0"/>
              <a:buChar char="•"/>
            </a:pPr>
            <a:r>
              <a:rPr lang="en-US" sz="2400" dirty="0" smtClean="0"/>
              <a:t>Self-Evaluations </a:t>
            </a:r>
            <a:r>
              <a:rPr lang="en-US" sz="2400" dirty="0"/>
              <a:t>to be submitted to Supervisors by </a:t>
            </a:r>
            <a:r>
              <a:rPr lang="en-US" sz="2400" dirty="0" smtClean="0"/>
              <a:t>Monday, June 8.</a:t>
            </a:r>
            <a:endParaRPr lang="en-US" sz="2400" dirty="0"/>
          </a:p>
          <a:p>
            <a:pPr marL="342900" indent="-342900">
              <a:buFont typeface="Arial" panose="020B0604020202020204" pitchFamily="34" charset="0"/>
              <a:buChar char="•"/>
            </a:pPr>
            <a:r>
              <a:rPr lang="en-US" sz="2400" dirty="0"/>
              <a:t>S</a:t>
            </a:r>
            <a:r>
              <a:rPr lang="en-US" sz="2400" dirty="0" smtClean="0"/>
              <a:t>upervisors </a:t>
            </a:r>
            <a:r>
              <a:rPr lang="en-US" sz="2400" dirty="0"/>
              <a:t>to communicate Performance Evaluations </a:t>
            </a:r>
            <a:r>
              <a:rPr lang="en-US" sz="2400" dirty="0" smtClean="0"/>
              <a:t>by Tuesday, June 30.</a:t>
            </a:r>
            <a:endParaRPr lang="en-US" sz="2400"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506370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Question mark 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1400" y="1905000"/>
            <a:ext cx="5420227" cy="3221037"/>
          </a:xfrm>
        </p:spPr>
      </p:pic>
    </p:spTree>
    <p:extLst>
      <p:ext uri="{BB962C8B-B14F-4D97-AF65-F5344CB8AC3E}">
        <p14:creationId xmlns:p14="http://schemas.microsoft.com/office/powerpoint/2010/main" val="383368272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968" y="838200"/>
            <a:ext cx="9403021" cy="1167186"/>
          </a:xfrm>
        </p:spPr>
        <p:txBody>
          <a:bodyPr>
            <a:noAutofit/>
          </a:bodyPr>
          <a:lstStyle/>
          <a:p>
            <a:r>
              <a:rPr lang="en-US" sz="4400" b="0" dirty="0" smtClean="0">
                <a:solidFill>
                  <a:schemeClr val="accent2"/>
                </a:solidFill>
                <a:latin typeface="+mj-lt"/>
              </a:rPr>
              <a:t>Objectives</a:t>
            </a:r>
            <a:endParaRPr lang="en-US" sz="4400" b="0" dirty="0">
              <a:solidFill>
                <a:schemeClr val="accent2"/>
              </a:solidFill>
              <a:latin typeface="+mj-lt"/>
            </a:endParaRPr>
          </a:p>
        </p:txBody>
      </p:sp>
      <p:sp>
        <p:nvSpPr>
          <p:cNvPr id="3" name="Content Placeholder 2"/>
          <p:cNvSpPr>
            <a:spLocks noGrp="1"/>
          </p:cNvSpPr>
          <p:nvPr>
            <p:ph idx="1"/>
          </p:nvPr>
        </p:nvSpPr>
        <p:spPr>
          <a:xfrm>
            <a:off x="990600" y="2209800"/>
            <a:ext cx="10591800" cy="3810000"/>
          </a:xfrm>
        </p:spPr>
        <p:txBody>
          <a:bodyPr>
            <a:normAutofit/>
          </a:bodyPr>
          <a:lstStyle/>
          <a:p>
            <a:pPr marL="342900" indent="-342900">
              <a:buFont typeface="Wingdings" panose="05000000000000000000" pitchFamily="2" charset="2"/>
              <a:buChar char="§"/>
            </a:pPr>
            <a:r>
              <a:rPr lang="en-US" sz="2400" b="0" dirty="0" smtClean="0">
                <a:solidFill>
                  <a:schemeClr val="bg2">
                    <a:lumMod val="50000"/>
                  </a:schemeClr>
                </a:solidFill>
                <a:latin typeface="+mn-lt"/>
                <a:ea typeface="ヒラギノ角ゴ Pro W3"/>
                <a:cs typeface="ヒラギノ角ゴ Pro W3"/>
              </a:rPr>
              <a:t>Overview: Performance Evaluation Process</a:t>
            </a:r>
          </a:p>
          <a:p>
            <a:pPr marL="342900" indent="-342900">
              <a:buFont typeface="Wingdings" panose="05000000000000000000" pitchFamily="2" charset="2"/>
              <a:buChar char="§"/>
            </a:pPr>
            <a:r>
              <a:rPr lang="en-US" sz="2400" b="0" dirty="0" smtClean="0">
                <a:solidFill>
                  <a:schemeClr val="bg2">
                    <a:lumMod val="50000"/>
                  </a:schemeClr>
                </a:solidFill>
                <a:latin typeface="+mn-lt"/>
                <a:ea typeface="ヒラギノ角ゴ Pro W3"/>
                <a:cs typeface="ヒラギノ角ゴ Pro W3"/>
              </a:rPr>
              <a:t>Benefits </a:t>
            </a:r>
            <a:r>
              <a:rPr lang="en-US" sz="2400" b="0" dirty="0">
                <a:solidFill>
                  <a:schemeClr val="bg2">
                    <a:lumMod val="50000"/>
                  </a:schemeClr>
                </a:solidFill>
                <a:latin typeface="+mn-lt"/>
                <a:ea typeface="ヒラギノ角ゴ Pro W3"/>
                <a:cs typeface="ヒラギノ角ゴ Pro W3"/>
              </a:rPr>
              <a:t>of </a:t>
            </a:r>
            <a:r>
              <a:rPr lang="en-US" sz="2400" b="0" dirty="0" smtClean="0">
                <a:solidFill>
                  <a:schemeClr val="bg2">
                    <a:lumMod val="50000"/>
                  </a:schemeClr>
                </a:solidFill>
                <a:latin typeface="+mn-lt"/>
                <a:ea typeface="ヒラギノ角ゴ Pro W3"/>
                <a:cs typeface="ヒラギノ角ゴ Pro W3"/>
              </a:rPr>
              <a:t>a performance review</a:t>
            </a:r>
            <a:endParaRPr lang="en-US" sz="2400" b="0" dirty="0">
              <a:solidFill>
                <a:schemeClr val="bg2">
                  <a:lumMod val="50000"/>
                </a:schemeClr>
              </a:solidFill>
              <a:latin typeface="+mn-lt"/>
              <a:ea typeface="ヒラギノ角ゴ Pro W3"/>
              <a:cs typeface="ヒラギノ角ゴ Pro W3"/>
            </a:endParaRPr>
          </a:p>
          <a:p>
            <a:pPr marL="342900" lvl="0" indent="-342900">
              <a:buFont typeface="Wingdings" panose="05000000000000000000" pitchFamily="2" charset="2"/>
              <a:buChar char="§"/>
            </a:pPr>
            <a:r>
              <a:rPr lang="en-US" altLang="en-US" sz="2400" b="0" dirty="0" smtClean="0">
                <a:solidFill>
                  <a:schemeClr val="bg2">
                    <a:lumMod val="50000"/>
                  </a:schemeClr>
                </a:solidFill>
                <a:latin typeface="+mn-lt"/>
                <a:cs typeface="+mn-cs"/>
              </a:rPr>
              <a:t>Preparing for your Annual Self-Evaluation </a:t>
            </a:r>
          </a:p>
          <a:p>
            <a:pPr marL="342900" lvl="0" indent="-342900">
              <a:buFont typeface="Wingdings" panose="05000000000000000000" pitchFamily="2" charset="2"/>
              <a:buChar char="§"/>
            </a:pPr>
            <a:r>
              <a:rPr lang="en-US" altLang="en-US" sz="2400" b="0" dirty="0" smtClean="0">
                <a:solidFill>
                  <a:schemeClr val="bg2">
                    <a:lumMod val="50000"/>
                  </a:schemeClr>
                </a:solidFill>
                <a:latin typeface="+mn-lt"/>
                <a:cs typeface="+mn-cs"/>
              </a:rPr>
              <a:t>Writing your Self-Evaluation </a:t>
            </a:r>
          </a:p>
          <a:p>
            <a:pPr marL="342900" lvl="0" indent="-342900">
              <a:buFont typeface="Wingdings" panose="05000000000000000000" pitchFamily="2" charset="2"/>
              <a:buChar char="§"/>
            </a:pPr>
            <a:r>
              <a:rPr lang="en-US" altLang="en-US" sz="2400" b="0" dirty="0" smtClean="0">
                <a:solidFill>
                  <a:schemeClr val="bg2">
                    <a:lumMod val="50000"/>
                  </a:schemeClr>
                </a:solidFill>
                <a:latin typeface="+mn-lt"/>
                <a:cs typeface="+mn-cs"/>
              </a:rPr>
              <a:t>Review </a:t>
            </a:r>
            <a:r>
              <a:rPr lang="en-US" altLang="en-US" sz="2400" b="0" dirty="0">
                <a:solidFill>
                  <a:schemeClr val="bg2">
                    <a:lumMod val="50000"/>
                  </a:schemeClr>
                </a:solidFill>
                <a:latin typeface="+mn-lt"/>
                <a:cs typeface="+mn-cs"/>
              </a:rPr>
              <a:t>of Competencies &amp; </a:t>
            </a:r>
            <a:r>
              <a:rPr lang="en-US" altLang="en-US" sz="2400" b="0" dirty="0" smtClean="0">
                <a:solidFill>
                  <a:schemeClr val="bg2">
                    <a:lumMod val="50000"/>
                  </a:schemeClr>
                </a:solidFill>
                <a:latin typeface="+mn-lt"/>
                <a:cs typeface="+mn-cs"/>
              </a:rPr>
              <a:t>Performance Ratings</a:t>
            </a:r>
            <a:endParaRPr lang="en-US" altLang="en-US" sz="2400" b="0" dirty="0">
              <a:solidFill>
                <a:schemeClr val="bg2">
                  <a:lumMod val="50000"/>
                </a:schemeClr>
              </a:solidFill>
              <a:latin typeface="+mn-lt"/>
              <a:cs typeface="+mn-cs"/>
            </a:endParaRPr>
          </a:p>
          <a:p>
            <a:pPr marL="342900" lvl="0" indent="-342900">
              <a:buFont typeface="Wingdings" panose="05000000000000000000" pitchFamily="2" charset="2"/>
              <a:buChar char="§"/>
            </a:pPr>
            <a:r>
              <a:rPr lang="en-US" altLang="en-US" sz="2400" b="0" dirty="0" smtClean="0">
                <a:solidFill>
                  <a:schemeClr val="bg2">
                    <a:lumMod val="50000"/>
                  </a:schemeClr>
                </a:solidFill>
                <a:latin typeface="+mn-lt"/>
                <a:cs typeface="+mn-cs"/>
              </a:rPr>
              <a:t>Workday </a:t>
            </a:r>
            <a:r>
              <a:rPr lang="en-US" altLang="en-US" sz="2400" b="0" dirty="0">
                <a:solidFill>
                  <a:schemeClr val="bg2">
                    <a:lumMod val="50000"/>
                  </a:schemeClr>
                </a:solidFill>
                <a:latin typeface="+mn-lt"/>
                <a:cs typeface="+mn-cs"/>
              </a:rPr>
              <a:t>Demonstration: </a:t>
            </a:r>
            <a:r>
              <a:rPr lang="en-US" altLang="en-US" sz="2400" b="0" dirty="0" smtClean="0">
                <a:solidFill>
                  <a:schemeClr val="bg2">
                    <a:lumMod val="50000"/>
                  </a:schemeClr>
                </a:solidFill>
                <a:latin typeface="+mn-lt"/>
                <a:cs typeface="+mn-cs"/>
              </a:rPr>
              <a:t>How to access, complete, and submit your self-evaluation. </a:t>
            </a:r>
            <a:endParaRPr lang="en-US" altLang="en-US" sz="2400" b="0" dirty="0">
              <a:solidFill>
                <a:schemeClr val="bg2">
                  <a:lumMod val="50000"/>
                </a:schemeClr>
              </a:solidFill>
              <a:latin typeface="+mn-lt"/>
              <a:cs typeface="+mn-cs"/>
            </a:endParaRPr>
          </a:p>
          <a:p>
            <a:pPr marL="342900" lvl="0" indent="-342900">
              <a:buFont typeface="Wingdings" panose="05000000000000000000" pitchFamily="2" charset="2"/>
              <a:buChar char="§"/>
            </a:pPr>
            <a:r>
              <a:rPr lang="en-US" altLang="en-US" sz="2400" b="0" dirty="0">
                <a:solidFill>
                  <a:schemeClr val="bg2">
                    <a:lumMod val="50000"/>
                  </a:schemeClr>
                </a:solidFill>
                <a:latin typeface="+mn-lt"/>
                <a:cs typeface="+mn-cs"/>
              </a:rPr>
              <a:t>Q &amp; A</a:t>
            </a:r>
          </a:p>
          <a:p>
            <a:pPr eaLnBrk="1" hangingPunct="1"/>
            <a:endParaRPr lang="en-US" sz="27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79319"/>
            <a:ext cx="3581400" cy="1884947"/>
          </a:xfrm>
          <a:prstGeom prst="rect">
            <a:avLst/>
          </a:prstGeom>
        </p:spPr>
      </p:pic>
    </p:spTree>
    <p:extLst>
      <p:ext uri="{BB962C8B-B14F-4D97-AF65-F5344CB8AC3E}">
        <p14:creationId xmlns:p14="http://schemas.microsoft.com/office/powerpoint/2010/main" val="70668813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35" y="700200"/>
            <a:ext cx="11055395" cy="1204800"/>
          </a:xfrm>
        </p:spPr>
        <p:txBody>
          <a:bodyPr>
            <a:normAutofit fontScale="90000"/>
          </a:bodyPr>
          <a:lstStyle/>
          <a:p>
            <a:r>
              <a:rPr lang="en-US" sz="4400" b="0" dirty="0" smtClean="0">
                <a:solidFill>
                  <a:srgbClr val="007D9E"/>
                </a:solidFill>
                <a:latin typeface="Montserrat"/>
              </a:rPr>
              <a:t>Overview: Performance Evaluation Process</a:t>
            </a:r>
            <a:endParaRPr lang="en-US" dirty="0"/>
          </a:p>
        </p:txBody>
      </p:sp>
      <p:sp>
        <p:nvSpPr>
          <p:cNvPr id="3" name="Content Placeholder 2"/>
          <p:cNvSpPr>
            <a:spLocks noGrp="1"/>
          </p:cNvSpPr>
          <p:nvPr>
            <p:ph idx="1"/>
          </p:nvPr>
        </p:nvSpPr>
        <p:spPr>
          <a:xfrm>
            <a:off x="990600" y="1752600"/>
            <a:ext cx="10448929" cy="4953000"/>
          </a:xfrm>
        </p:spPr>
        <p:txBody>
          <a:bodyPr>
            <a:normAutofit/>
          </a:bodyPr>
          <a:lstStyle/>
          <a:p>
            <a:pPr marL="457200" indent="-457200">
              <a:buFont typeface="Arial" panose="020B0604020202020204" pitchFamily="34" charset="0"/>
              <a:buChar char="•"/>
            </a:pPr>
            <a:r>
              <a:rPr lang="en-US" dirty="0" smtClean="0">
                <a:solidFill>
                  <a:schemeClr val="tx1">
                    <a:lumMod val="60000"/>
                    <a:lumOff val="40000"/>
                  </a:schemeClr>
                </a:solidFill>
                <a:latin typeface="+mn-lt"/>
              </a:rPr>
              <a:t>Review Period</a:t>
            </a:r>
          </a:p>
          <a:p>
            <a:pPr marL="777240" lvl="1" indent="-457200">
              <a:buFont typeface="Arial" panose="020B0604020202020204" pitchFamily="34" charset="0"/>
              <a:buChar char="•"/>
            </a:pPr>
            <a:r>
              <a:rPr lang="en-US" dirty="0" smtClean="0">
                <a:solidFill>
                  <a:schemeClr val="tx1">
                    <a:lumMod val="60000"/>
                    <a:lumOff val="40000"/>
                  </a:schemeClr>
                </a:solidFill>
                <a:latin typeface="+mn-lt"/>
              </a:rPr>
              <a:t>July 1, 2019 – June 30, 2020</a:t>
            </a:r>
          </a:p>
          <a:p>
            <a:pPr marL="457200" indent="-457200">
              <a:buFont typeface="Arial" panose="020B0604020202020204" pitchFamily="34" charset="0"/>
              <a:buChar char="•"/>
            </a:pPr>
            <a:r>
              <a:rPr lang="en-US" dirty="0" smtClean="0">
                <a:solidFill>
                  <a:schemeClr val="tx1">
                    <a:lumMod val="60000"/>
                    <a:lumOff val="40000"/>
                  </a:schemeClr>
                </a:solidFill>
                <a:latin typeface="+mn-lt"/>
              </a:rPr>
              <a:t>Should I expect an Annual Evaluation if I was hired less than 12 months ago?</a:t>
            </a:r>
          </a:p>
          <a:p>
            <a:pPr marL="777240" lvl="1" indent="-457200">
              <a:buFont typeface="Arial" panose="020B0604020202020204" pitchFamily="34" charset="0"/>
              <a:buChar char="•"/>
            </a:pPr>
            <a:r>
              <a:rPr lang="en-US" dirty="0" smtClean="0">
                <a:solidFill>
                  <a:schemeClr val="tx1">
                    <a:lumMod val="60000"/>
                    <a:lumOff val="40000"/>
                  </a:schemeClr>
                </a:solidFill>
                <a:latin typeface="+mn-lt"/>
              </a:rPr>
              <a:t>90 Day Evaluation/Annual Evaluation </a:t>
            </a:r>
          </a:p>
          <a:p>
            <a:pPr marL="457200" indent="-457200">
              <a:buFont typeface="Arial" panose="020B0604020202020204" pitchFamily="34" charset="0"/>
              <a:buChar char="•"/>
            </a:pPr>
            <a:r>
              <a:rPr lang="en-US" dirty="0" smtClean="0">
                <a:solidFill>
                  <a:schemeClr val="tx1">
                    <a:lumMod val="60000"/>
                    <a:lumOff val="40000"/>
                  </a:schemeClr>
                </a:solidFill>
                <a:latin typeface="+mn-lt"/>
              </a:rPr>
              <a:t>Is there anything I need to do to prepare? </a:t>
            </a:r>
          </a:p>
          <a:p>
            <a:pPr marL="777240" lvl="1" indent="-457200">
              <a:buFont typeface="Arial" panose="020B0604020202020204" pitchFamily="34" charset="0"/>
              <a:buChar char="•"/>
            </a:pPr>
            <a:r>
              <a:rPr lang="en-US" dirty="0" smtClean="0">
                <a:solidFill>
                  <a:schemeClr val="tx1">
                    <a:lumMod val="60000"/>
                    <a:lumOff val="40000"/>
                  </a:schemeClr>
                </a:solidFill>
                <a:latin typeface="+mn-lt"/>
              </a:rPr>
              <a:t>Self-Evaluation, Deadline: June 8, 2020</a:t>
            </a:r>
          </a:p>
          <a:p>
            <a:pPr marL="457200" lvl="0" indent="-457200">
              <a:buFont typeface="Arial" panose="020B0604020202020204" pitchFamily="34" charset="0"/>
              <a:buChar char="•"/>
            </a:pPr>
            <a:r>
              <a:rPr lang="en-US" dirty="0">
                <a:solidFill>
                  <a:srgbClr val="333333">
                    <a:lumMod val="60000"/>
                    <a:lumOff val="40000"/>
                  </a:srgbClr>
                </a:solidFill>
                <a:latin typeface="+mn-lt"/>
              </a:rPr>
              <a:t>Communication of </a:t>
            </a:r>
            <a:r>
              <a:rPr lang="en-US" dirty="0" smtClean="0">
                <a:solidFill>
                  <a:srgbClr val="333333">
                    <a:lumMod val="60000"/>
                    <a:lumOff val="40000"/>
                  </a:srgbClr>
                </a:solidFill>
                <a:latin typeface="+mn-lt"/>
              </a:rPr>
              <a:t>Evaluation</a:t>
            </a:r>
          </a:p>
          <a:p>
            <a:pPr marL="777240" lvl="1" indent="-457200">
              <a:buFont typeface="Arial" panose="020B0604020202020204" pitchFamily="34" charset="0"/>
              <a:buChar char="•"/>
            </a:pPr>
            <a:r>
              <a:rPr lang="en-US" dirty="0" smtClean="0">
                <a:solidFill>
                  <a:srgbClr val="333333">
                    <a:lumMod val="60000"/>
                    <a:lumOff val="40000"/>
                  </a:srgbClr>
                </a:solidFill>
                <a:latin typeface="+mn-lt"/>
              </a:rPr>
              <a:t>When will this take place? Prior to July 1, 2020</a:t>
            </a:r>
          </a:p>
          <a:p>
            <a:pPr marL="777240" lvl="1" indent="-457200">
              <a:buFont typeface="Arial" panose="020B0604020202020204" pitchFamily="34" charset="0"/>
              <a:buChar char="•"/>
            </a:pPr>
            <a:endParaRPr lang="en-US" dirty="0" smtClean="0">
              <a:solidFill>
                <a:schemeClr val="tx1">
                  <a:lumMod val="60000"/>
                  <a:lumOff val="40000"/>
                </a:schemeClr>
              </a:solidFill>
            </a:endParaRPr>
          </a:p>
        </p:txBody>
      </p:sp>
    </p:spTree>
    <p:extLst>
      <p:ext uri="{BB962C8B-B14F-4D97-AF65-F5344CB8AC3E}">
        <p14:creationId xmlns:p14="http://schemas.microsoft.com/office/powerpoint/2010/main" val="102369780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81506" y="812800"/>
            <a:ext cx="9518650" cy="1397000"/>
          </a:xfrm>
        </p:spPr>
        <p:txBody>
          <a:bodyPr>
            <a:normAutofit/>
          </a:bodyPr>
          <a:lstStyle/>
          <a:p>
            <a:r>
              <a:rPr lang="en-US" sz="4000" dirty="0"/>
              <a:t>Benefits of a Performance Review</a:t>
            </a:r>
          </a:p>
        </p:txBody>
      </p:sp>
      <p:sp>
        <p:nvSpPr>
          <p:cNvPr id="11" name="Text Placeholder 10"/>
          <p:cNvSpPr>
            <a:spLocks noGrp="1"/>
          </p:cNvSpPr>
          <p:nvPr>
            <p:ph type="body" idx="13"/>
          </p:nvPr>
        </p:nvSpPr>
        <p:spPr>
          <a:xfrm>
            <a:off x="889001" y="1981200"/>
            <a:ext cx="8629650" cy="3962401"/>
          </a:xfrm>
        </p:spPr>
        <p:txBody>
          <a:bodyPr numCol="1">
            <a:normAutofit lnSpcReduction="10000"/>
          </a:bodyPr>
          <a:lstStyle/>
          <a:p>
            <a:pPr marL="457200" indent="-457200">
              <a:buFont typeface="Wingdings" panose="05000000000000000000" pitchFamily="2" charset="2"/>
              <a:buChar char="§"/>
            </a:pPr>
            <a:r>
              <a:rPr lang="en-US" altLang="en-US" sz="2400" dirty="0" smtClean="0">
                <a:solidFill>
                  <a:schemeClr val="bg2">
                    <a:lumMod val="50000"/>
                  </a:schemeClr>
                </a:solidFill>
              </a:rPr>
              <a:t>Provides </a:t>
            </a:r>
            <a:r>
              <a:rPr lang="en-US" altLang="en-US" sz="2400" dirty="0">
                <a:solidFill>
                  <a:schemeClr val="bg2">
                    <a:lumMod val="50000"/>
                  </a:schemeClr>
                </a:solidFill>
              </a:rPr>
              <a:t>guidance, </a:t>
            </a:r>
            <a:r>
              <a:rPr lang="en-US" altLang="en-US" sz="2400" dirty="0" smtClean="0">
                <a:solidFill>
                  <a:schemeClr val="bg2">
                    <a:lumMod val="50000"/>
                  </a:schemeClr>
                </a:solidFill>
              </a:rPr>
              <a:t>recognition, and constructive feedback</a:t>
            </a:r>
          </a:p>
          <a:p>
            <a:pPr marL="914400" lvl="1" indent="-457200">
              <a:buFont typeface="Wingdings" panose="05000000000000000000" pitchFamily="2" charset="2"/>
              <a:buChar char="§"/>
            </a:pPr>
            <a:r>
              <a:rPr lang="en-US" altLang="en-US" sz="2400" dirty="0" smtClean="0">
                <a:solidFill>
                  <a:schemeClr val="bg2">
                    <a:lumMod val="50000"/>
                  </a:schemeClr>
                </a:solidFill>
              </a:rPr>
              <a:t>Opportunity to discuss ways to grow performance</a:t>
            </a:r>
          </a:p>
          <a:p>
            <a:pPr marL="914400" lvl="1" indent="-457200">
              <a:buFont typeface="Wingdings" panose="05000000000000000000" pitchFamily="2" charset="2"/>
              <a:buChar char="§"/>
            </a:pPr>
            <a:r>
              <a:rPr lang="en-US" altLang="en-US" sz="2400" dirty="0" smtClean="0">
                <a:solidFill>
                  <a:schemeClr val="bg2">
                    <a:lumMod val="50000"/>
                  </a:schemeClr>
                </a:solidFill>
              </a:rPr>
              <a:t>Recognize accomplishments</a:t>
            </a:r>
          </a:p>
          <a:p>
            <a:pPr marL="457200" indent="-457200">
              <a:buFont typeface="Wingdings" panose="05000000000000000000" pitchFamily="2" charset="2"/>
              <a:buChar char="§"/>
            </a:pPr>
            <a:r>
              <a:rPr lang="en-US" altLang="en-US" sz="2400" dirty="0" smtClean="0">
                <a:solidFill>
                  <a:schemeClr val="bg2">
                    <a:lumMod val="50000"/>
                  </a:schemeClr>
                </a:solidFill>
              </a:rPr>
              <a:t>Helps individuals </a:t>
            </a:r>
            <a:r>
              <a:rPr lang="en-US" altLang="en-US" sz="2400" dirty="0">
                <a:solidFill>
                  <a:schemeClr val="bg2">
                    <a:lumMod val="50000"/>
                  </a:schemeClr>
                </a:solidFill>
              </a:rPr>
              <a:t>understand their role in their department and the Institution</a:t>
            </a:r>
          </a:p>
          <a:p>
            <a:pPr marL="457200" indent="-457200">
              <a:buFont typeface="Wingdings" panose="05000000000000000000" pitchFamily="2" charset="2"/>
              <a:buChar char="§"/>
            </a:pPr>
            <a:r>
              <a:rPr lang="en-US" altLang="en-US" sz="2400" dirty="0" smtClean="0">
                <a:solidFill>
                  <a:schemeClr val="bg2">
                    <a:lumMod val="50000"/>
                  </a:schemeClr>
                </a:solidFill>
              </a:rPr>
              <a:t>Creates an environment for collaboration and open communication</a:t>
            </a:r>
          </a:p>
          <a:p>
            <a:pPr marL="457200" indent="-457200">
              <a:buFont typeface="Wingdings" panose="05000000000000000000" pitchFamily="2" charset="2"/>
              <a:buChar char="§"/>
            </a:pPr>
            <a:r>
              <a:rPr lang="en-US" sz="2400" dirty="0" smtClean="0">
                <a:solidFill>
                  <a:schemeClr val="bg2">
                    <a:lumMod val="50000"/>
                  </a:schemeClr>
                </a:solidFill>
              </a:rPr>
              <a:t>Improves:</a:t>
            </a:r>
            <a:endParaRPr lang="en-US" sz="2400" dirty="0">
              <a:solidFill>
                <a:schemeClr val="bg2">
                  <a:lumMod val="50000"/>
                </a:schemeClr>
              </a:solidFill>
            </a:endParaRPr>
          </a:p>
          <a:p>
            <a:pPr marL="1097280" lvl="2" indent="-457200">
              <a:buFont typeface="Wingdings" panose="05000000000000000000" pitchFamily="2" charset="2"/>
              <a:buChar char="§"/>
            </a:pPr>
            <a:r>
              <a:rPr lang="en-US" sz="2400" dirty="0">
                <a:solidFill>
                  <a:srgbClr val="007D9E"/>
                </a:solidFill>
              </a:rPr>
              <a:t>Morale</a:t>
            </a:r>
          </a:p>
          <a:p>
            <a:pPr marL="1097280" lvl="2" indent="-457200">
              <a:buFont typeface="Wingdings" panose="05000000000000000000" pitchFamily="2" charset="2"/>
              <a:buChar char="§"/>
            </a:pPr>
            <a:r>
              <a:rPr lang="en-US" sz="2400" dirty="0">
                <a:solidFill>
                  <a:srgbClr val="007D9E"/>
                </a:solidFill>
              </a:rPr>
              <a:t>Behavior</a:t>
            </a:r>
          </a:p>
          <a:p>
            <a:pPr marL="1097280" lvl="2" indent="-457200">
              <a:buFont typeface="Wingdings" panose="05000000000000000000" pitchFamily="2" charset="2"/>
              <a:buChar char="§"/>
            </a:pPr>
            <a:r>
              <a:rPr lang="en-US" sz="2400" dirty="0">
                <a:solidFill>
                  <a:srgbClr val="007D9E"/>
                </a:solidFill>
              </a:rPr>
              <a:t>Performance </a:t>
            </a:r>
          </a:p>
          <a:p>
            <a:pPr marL="285750" indent="-285750">
              <a:buFont typeface="Wingdings" panose="05000000000000000000" pitchFamily="2" charset="2"/>
              <a:buChar char="§"/>
            </a:pPr>
            <a:r>
              <a:rPr lang="en-US" sz="2200" dirty="0" smtClean="0">
                <a:solidFill>
                  <a:schemeClr val="bg2">
                    <a:lumMod val="50000"/>
                  </a:schemeClr>
                </a:solidFill>
              </a:rPr>
              <a:t>If done correctly, can encourage, motivate and reenergize individuals</a:t>
            </a:r>
            <a:endParaRPr lang="en-US" sz="2200" dirty="0">
              <a:solidFill>
                <a:schemeClr val="bg2">
                  <a:lumMod val="50000"/>
                </a:schemeClr>
              </a:solidFill>
            </a:endParaRPr>
          </a:p>
        </p:txBody>
      </p:sp>
      <p:pic>
        <p:nvPicPr>
          <p:cNvPr id="4" name="Picture 3" descr="Designed for Growth and Engagement: Fixing the Invisible Stranglehol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600" y="239843"/>
            <a:ext cx="2487652" cy="1741357"/>
          </a:xfrm>
          <a:prstGeom prst="rect">
            <a:avLst/>
          </a:prstGeom>
        </p:spPr>
      </p:pic>
    </p:spTree>
    <p:extLst>
      <p:ext uri="{BB962C8B-B14F-4D97-AF65-F5344CB8AC3E}">
        <p14:creationId xmlns:p14="http://schemas.microsoft.com/office/powerpoint/2010/main" val="1466710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968" y="1042416"/>
            <a:ext cx="9933432" cy="1014984"/>
          </a:xfrm>
        </p:spPr>
        <p:txBody>
          <a:bodyPr>
            <a:noAutofit/>
          </a:bodyPr>
          <a:lstStyle/>
          <a:p>
            <a:r>
              <a:rPr lang="en-US" sz="4400" b="0" dirty="0" smtClean="0">
                <a:solidFill>
                  <a:schemeClr val="accent2"/>
                </a:solidFill>
                <a:latin typeface="+mj-lt"/>
              </a:rPr>
              <a:t>Preparing for your Self-Evaluation </a:t>
            </a:r>
            <a:endParaRPr lang="en-US" sz="4400" b="0" dirty="0">
              <a:solidFill>
                <a:schemeClr val="accent2"/>
              </a:solidFill>
              <a:latin typeface="+mj-lt"/>
            </a:endParaRPr>
          </a:p>
        </p:txBody>
      </p:sp>
      <p:sp>
        <p:nvSpPr>
          <p:cNvPr id="3" name="Content Placeholder 2"/>
          <p:cNvSpPr>
            <a:spLocks noGrp="1"/>
          </p:cNvSpPr>
          <p:nvPr>
            <p:ph idx="1"/>
          </p:nvPr>
        </p:nvSpPr>
        <p:spPr>
          <a:xfrm>
            <a:off x="886968" y="2286000"/>
            <a:ext cx="9933432" cy="4343400"/>
          </a:xfrm>
        </p:spPr>
        <p:txBody>
          <a:bodyPr>
            <a:normAutofit/>
          </a:bodyPr>
          <a:lstStyle/>
          <a:p>
            <a:pPr marL="342900" indent="-342900">
              <a:buFont typeface="Wingdings" panose="05000000000000000000" pitchFamily="2" charset="2"/>
              <a:buChar char="§"/>
            </a:pPr>
            <a:r>
              <a:rPr lang="en-US" altLang="en-US" b="0" dirty="0" smtClean="0">
                <a:solidFill>
                  <a:schemeClr val="bg2">
                    <a:lumMod val="50000"/>
                  </a:schemeClr>
                </a:solidFill>
                <a:latin typeface="+mn-lt"/>
              </a:rPr>
              <a:t>Utilize current and previous performance evaluations</a:t>
            </a:r>
          </a:p>
          <a:p>
            <a:pPr marL="342900" indent="-342900">
              <a:buFont typeface="Wingdings" panose="05000000000000000000" pitchFamily="2" charset="2"/>
              <a:buChar char="§"/>
            </a:pPr>
            <a:r>
              <a:rPr lang="en-US" altLang="en-US" b="0" dirty="0" smtClean="0">
                <a:solidFill>
                  <a:schemeClr val="bg2">
                    <a:lumMod val="50000"/>
                  </a:schemeClr>
                </a:solidFill>
                <a:latin typeface="+mn-lt"/>
              </a:rPr>
              <a:t>Review goals, expectations, and projects</a:t>
            </a:r>
            <a:endParaRPr lang="en-US" altLang="en-US" b="0" dirty="0">
              <a:solidFill>
                <a:schemeClr val="bg2">
                  <a:lumMod val="50000"/>
                </a:schemeClr>
              </a:solidFill>
              <a:latin typeface="+mn-lt"/>
            </a:endParaRPr>
          </a:p>
          <a:p>
            <a:pPr marL="342900" indent="-342900">
              <a:buFont typeface="Wingdings" panose="05000000000000000000" pitchFamily="2" charset="2"/>
              <a:buChar char="§"/>
            </a:pPr>
            <a:r>
              <a:rPr lang="en-US" altLang="en-US" b="0" dirty="0" smtClean="0">
                <a:solidFill>
                  <a:schemeClr val="bg2">
                    <a:lumMod val="50000"/>
                  </a:schemeClr>
                </a:solidFill>
                <a:latin typeface="+mn-lt"/>
              </a:rPr>
              <a:t>Is </a:t>
            </a:r>
            <a:r>
              <a:rPr lang="en-US" altLang="en-US" b="0" dirty="0">
                <a:solidFill>
                  <a:schemeClr val="bg2">
                    <a:lumMod val="50000"/>
                  </a:schemeClr>
                </a:solidFill>
                <a:latin typeface="+mn-lt"/>
              </a:rPr>
              <a:t>your </a:t>
            </a:r>
            <a:r>
              <a:rPr lang="en-US" altLang="en-US" b="0" dirty="0" smtClean="0">
                <a:solidFill>
                  <a:schemeClr val="bg2">
                    <a:lumMod val="50000"/>
                  </a:schemeClr>
                </a:solidFill>
                <a:latin typeface="+mn-lt"/>
              </a:rPr>
              <a:t>job </a:t>
            </a:r>
            <a:r>
              <a:rPr lang="en-US" altLang="en-US" b="0" dirty="0">
                <a:solidFill>
                  <a:schemeClr val="bg2">
                    <a:lumMod val="50000"/>
                  </a:schemeClr>
                </a:solidFill>
                <a:latin typeface="+mn-lt"/>
              </a:rPr>
              <a:t>description accurate? </a:t>
            </a:r>
            <a:endParaRPr lang="en-US" sz="2700" dirty="0">
              <a:solidFill>
                <a:schemeClr val="bg2">
                  <a:lumMod val="50000"/>
                </a:schemeClr>
              </a:solidFill>
              <a:latin typeface="+mn-lt"/>
            </a:endParaRPr>
          </a:p>
          <a:p>
            <a:pPr marL="342900" indent="-342900">
              <a:buFont typeface="Wingdings" panose="05000000000000000000" pitchFamily="2" charset="2"/>
              <a:buChar char="§"/>
            </a:pPr>
            <a:r>
              <a:rPr lang="en-US" altLang="en-US" b="0" dirty="0" smtClean="0">
                <a:solidFill>
                  <a:schemeClr val="bg2">
                    <a:lumMod val="50000"/>
                  </a:schemeClr>
                </a:solidFill>
                <a:latin typeface="+mn-lt"/>
              </a:rPr>
              <a:t>Have your professional development needs changed from the previous year? </a:t>
            </a:r>
          </a:p>
          <a:p>
            <a:pPr marL="342900" indent="-342900">
              <a:buFont typeface="Wingdings" panose="05000000000000000000" pitchFamily="2" charset="2"/>
              <a:buChar char="§"/>
            </a:pPr>
            <a:r>
              <a:rPr lang="en-US" altLang="en-US" b="0" dirty="0">
                <a:solidFill>
                  <a:schemeClr val="bg2">
                    <a:lumMod val="50000"/>
                  </a:schemeClr>
                </a:solidFill>
                <a:latin typeface="+mn-lt"/>
              </a:rPr>
              <a:t>Tell your story</a:t>
            </a:r>
          </a:p>
          <a:p>
            <a:pPr marL="342900" indent="-342900">
              <a:buFont typeface="Wingdings" panose="05000000000000000000" pitchFamily="2" charset="2"/>
              <a:buChar char="§"/>
            </a:pPr>
            <a:endParaRPr lang="en-US" altLang="en-US" b="0" dirty="0" smtClean="0">
              <a:solidFill>
                <a:schemeClr val="bg2">
                  <a:lumMod val="50000"/>
                </a:schemeClr>
              </a:solidFill>
              <a:latin typeface="+mn-lt"/>
            </a:endParaRPr>
          </a:p>
        </p:txBody>
      </p:sp>
    </p:spTree>
    <p:extLst>
      <p:ext uri="{BB962C8B-B14F-4D97-AF65-F5344CB8AC3E}">
        <p14:creationId xmlns:p14="http://schemas.microsoft.com/office/powerpoint/2010/main" val="28637740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057400"/>
            <a:ext cx="6934200" cy="4038599"/>
          </a:xfrm>
        </p:spPr>
        <p:txBody>
          <a:bodyPr>
            <a:normAutofit/>
          </a:bodyPr>
          <a:lstStyle/>
          <a:p>
            <a:pPr marL="800100" lvl="1" indent="-342900">
              <a:buFont typeface="Arial" panose="020B0604020202020204" pitchFamily="34" charset="0"/>
              <a:buChar char="•"/>
            </a:pPr>
            <a:r>
              <a:rPr lang="en-US" altLang="en-US" sz="2800" dirty="0" smtClean="0">
                <a:solidFill>
                  <a:schemeClr val="bg2">
                    <a:lumMod val="50000"/>
                  </a:schemeClr>
                </a:solidFill>
              </a:rPr>
              <a:t>Provide </a:t>
            </a:r>
            <a:r>
              <a:rPr lang="en-US" altLang="en-US" sz="2800" dirty="0">
                <a:solidFill>
                  <a:schemeClr val="bg2">
                    <a:lumMod val="50000"/>
                  </a:schemeClr>
                </a:solidFill>
              </a:rPr>
              <a:t>specific examples of how you achieved established </a:t>
            </a:r>
            <a:r>
              <a:rPr lang="en-US" altLang="en-US" sz="2800" dirty="0" smtClean="0">
                <a:solidFill>
                  <a:schemeClr val="bg2">
                    <a:lumMod val="50000"/>
                  </a:schemeClr>
                </a:solidFill>
              </a:rPr>
              <a:t>goals. </a:t>
            </a:r>
          </a:p>
          <a:p>
            <a:pPr marL="800100" lvl="1" indent="-342900">
              <a:buFont typeface="Arial" panose="020B0604020202020204" pitchFamily="34" charset="0"/>
              <a:buChar char="•"/>
            </a:pPr>
            <a:r>
              <a:rPr lang="en-US" altLang="en-US" sz="2800" dirty="0" smtClean="0">
                <a:solidFill>
                  <a:schemeClr val="bg2">
                    <a:lumMod val="50000"/>
                  </a:schemeClr>
                </a:solidFill>
              </a:rPr>
              <a:t>Note </a:t>
            </a:r>
            <a:r>
              <a:rPr lang="en-US" altLang="en-US" sz="2800" dirty="0">
                <a:solidFill>
                  <a:schemeClr val="bg2">
                    <a:lumMod val="50000"/>
                  </a:schemeClr>
                </a:solidFill>
              </a:rPr>
              <a:t>areas where you took initiative and made </a:t>
            </a:r>
            <a:r>
              <a:rPr lang="en-US" altLang="en-US" sz="2800" dirty="0" smtClean="0">
                <a:solidFill>
                  <a:schemeClr val="bg2">
                    <a:lumMod val="50000"/>
                  </a:schemeClr>
                </a:solidFill>
              </a:rPr>
              <a:t>improvements.</a:t>
            </a:r>
            <a:endParaRPr lang="en-US" altLang="en-US" sz="2400" dirty="0">
              <a:solidFill>
                <a:schemeClr val="bg2">
                  <a:lumMod val="50000"/>
                </a:schemeClr>
              </a:solidFill>
            </a:endParaRPr>
          </a:p>
          <a:p>
            <a:pPr marL="800100" lvl="1" indent="-342900">
              <a:buFont typeface="Arial" panose="020B0604020202020204" pitchFamily="34" charset="0"/>
              <a:buChar char="•"/>
            </a:pPr>
            <a:r>
              <a:rPr lang="en-US" altLang="en-US" sz="2800" dirty="0">
                <a:solidFill>
                  <a:schemeClr val="bg2">
                    <a:lumMod val="50000"/>
                  </a:schemeClr>
                </a:solidFill>
              </a:rPr>
              <a:t>Discuss how your contributions impacted the </a:t>
            </a:r>
            <a:r>
              <a:rPr lang="en-US" altLang="en-US" sz="2800" dirty="0" smtClean="0">
                <a:solidFill>
                  <a:schemeClr val="bg2">
                    <a:lumMod val="50000"/>
                  </a:schemeClr>
                </a:solidFill>
              </a:rPr>
              <a:t>department and or Institutional goals.</a:t>
            </a:r>
          </a:p>
          <a:p>
            <a:pPr marL="800100" lvl="1" indent="-342900">
              <a:buFont typeface="Arial" panose="020B0604020202020204" pitchFamily="34" charset="0"/>
              <a:buChar char="•"/>
            </a:pPr>
            <a:r>
              <a:rPr lang="en-US" altLang="en-US" sz="2800" dirty="0" smtClean="0">
                <a:solidFill>
                  <a:schemeClr val="bg2">
                    <a:lumMod val="50000"/>
                  </a:schemeClr>
                </a:solidFill>
              </a:rPr>
              <a:t>Explain </a:t>
            </a:r>
            <a:r>
              <a:rPr lang="en-US" altLang="en-US" sz="2800" dirty="0">
                <a:solidFill>
                  <a:schemeClr val="bg2">
                    <a:lumMod val="50000"/>
                  </a:schemeClr>
                </a:solidFill>
              </a:rPr>
              <a:t>how you enhanced your </a:t>
            </a:r>
            <a:r>
              <a:rPr lang="en-US" altLang="en-US" sz="2800" dirty="0" smtClean="0">
                <a:solidFill>
                  <a:schemeClr val="bg2">
                    <a:lumMod val="50000"/>
                  </a:schemeClr>
                </a:solidFill>
              </a:rPr>
              <a:t>skills and capabilities.</a:t>
            </a:r>
            <a:endParaRPr lang="en-US" altLang="en-US" sz="2800" dirty="0">
              <a:solidFill>
                <a:schemeClr val="bg2">
                  <a:lumMod val="50000"/>
                </a:schemeClr>
              </a:solidFill>
            </a:endParaRPr>
          </a:p>
          <a:p>
            <a:endParaRPr lang="en-US" dirty="0"/>
          </a:p>
        </p:txBody>
      </p:sp>
      <p:sp>
        <p:nvSpPr>
          <p:cNvPr id="3" name="Title 2"/>
          <p:cNvSpPr>
            <a:spLocks noGrp="1"/>
          </p:cNvSpPr>
          <p:nvPr>
            <p:ph type="title"/>
          </p:nvPr>
        </p:nvSpPr>
        <p:spPr>
          <a:xfrm>
            <a:off x="762000" y="889000"/>
            <a:ext cx="9518650" cy="1397000"/>
          </a:xfrm>
        </p:spPr>
        <p:txBody>
          <a:bodyPr/>
          <a:lstStyle/>
          <a:p>
            <a:r>
              <a:rPr lang="en-US" dirty="0" smtClean="0"/>
              <a:t>Writing Your Self-Evaluation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3603287"/>
            <a:ext cx="3708446" cy="2461482"/>
          </a:xfrm>
          <a:prstGeom prst="rect">
            <a:avLst/>
          </a:prstGeom>
        </p:spPr>
      </p:pic>
    </p:spTree>
    <p:extLst>
      <p:ext uri="{BB962C8B-B14F-4D97-AF65-F5344CB8AC3E}">
        <p14:creationId xmlns:p14="http://schemas.microsoft.com/office/powerpoint/2010/main" val="674156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874" y="925763"/>
            <a:ext cx="9518650" cy="1397000"/>
          </a:xfrm>
        </p:spPr>
        <p:txBody>
          <a:bodyPr>
            <a:normAutofit/>
          </a:bodyPr>
          <a:lstStyle/>
          <a:p>
            <a:r>
              <a:rPr lang="en-US" dirty="0" smtClean="0"/>
              <a:t>Annual Evaluation Meeting </a:t>
            </a:r>
            <a:endParaRPr lang="en-US" dirty="0"/>
          </a:p>
        </p:txBody>
      </p:sp>
      <p:sp>
        <p:nvSpPr>
          <p:cNvPr id="6" name="Text Placeholder 5"/>
          <p:cNvSpPr>
            <a:spLocks noGrp="1"/>
          </p:cNvSpPr>
          <p:nvPr>
            <p:ph type="body" idx="13"/>
          </p:nvPr>
        </p:nvSpPr>
        <p:spPr>
          <a:xfrm>
            <a:off x="889001" y="2322763"/>
            <a:ext cx="10998199" cy="4154237"/>
          </a:xfrm>
        </p:spPr>
        <p:txBody>
          <a:bodyPr>
            <a:noAutofit/>
          </a:bodyPr>
          <a:lstStyle/>
          <a:p>
            <a:pPr marL="285750" indent="-285750">
              <a:buFont typeface="Arial" panose="020B0604020202020204" pitchFamily="34" charset="0"/>
              <a:buChar char="•"/>
            </a:pPr>
            <a:r>
              <a:rPr lang="en-US" altLang="en-US" sz="2400" dirty="0" smtClean="0">
                <a:solidFill>
                  <a:schemeClr val="bg2">
                    <a:lumMod val="50000"/>
                  </a:schemeClr>
                </a:solidFill>
              </a:rPr>
              <a:t>Be </a:t>
            </a:r>
            <a:r>
              <a:rPr lang="en-US" altLang="en-US" sz="2400" dirty="0">
                <a:solidFill>
                  <a:schemeClr val="bg2">
                    <a:lumMod val="50000"/>
                  </a:schemeClr>
                </a:solidFill>
              </a:rPr>
              <a:t>open to feedback and receptive to new </a:t>
            </a:r>
            <a:r>
              <a:rPr lang="en-US" altLang="en-US" sz="2400" dirty="0" smtClean="0">
                <a:solidFill>
                  <a:schemeClr val="bg2">
                    <a:lumMod val="50000"/>
                  </a:schemeClr>
                </a:solidFill>
              </a:rPr>
              <a:t>ideas</a:t>
            </a:r>
          </a:p>
          <a:p>
            <a:pPr marL="285750" indent="-285750">
              <a:buFont typeface="Arial" panose="020B0604020202020204" pitchFamily="34" charset="0"/>
              <a:buChar char="•"/>
            </a:pPr>
            <a:r>
              <a:rPr lang="en-US" altLang="en-US" sz="2400" dirty="0" smtClean="0">
                <a:solidFill>
                  <a:schemeClr val="bg2">
                    <a:lumMod val="50000"/>
                  </a:schemeClr>
                </a:solidFill>
              </a:rPr>
              <a:t>Give </a:t>
            </a:r>
            <a:r>
              <a:rPr lang="en-US" altLang="en-US" sz="2400" dirty="0">
                <a:solidFill>
                  <a:schemeClr val="bg2">
                    <a:lumMod val="50000"/>
                  </a:schemeClr>
                </a:solidFill>
              </a:rPr>
              <a:t>your feedback and ask </a:t>
            </a:r>
            <a:r>
              <a:rPr lang="en-US" altLang="en-US" sz="2400" dirty="0" smtClean="0">
                <a:solidFill>
                  <a:schemeClr val="bg2">
                    <a:lumMod val="50000"/>
                  </a:schemeClr>
                </a:solidFill>
              </a:rPr>
              <a:t>questions</a:t>
            </a:r>
          </a:p>
          <a:p>
            <a:pPr marL="285750" indent="-285750">
              <a:buFont typeface="Arial" panose="020B0604020202020204" pitchFamily="34" charset="0"/>
              <a:buChar char="•"/>
            </a:pPr>
            <a:r>
              <a:rPr lang="en-US" altLang="en-US" sz="2400" dirty="0">
                <a:solidFill>
                  <a:schemeClr val="bg2">
                    <a:lumMod val="50000"/>
                  </a:schemeClr>
                </a:solidFill>
              </a:rPr>
              <a:t>Engage in active listening </a:t>
            </a:r>
            <a:endParaRPr lang="en-US" altLang="en-US" sz="2400" dirty="0" smtClean="0">
              <a:solidFill>
                <a:schemeClr val="bg2">
                  <a:lumMod val="50000"/>
                </a:schemeClr>
              </a:solidFill>
            </a:endParaRPr>
          </a:p>
          <a:p>
            <a:pPr marL="285750" indent="-285750">
              <a:buFont typeface="Arial" panose="020B0604020202020204" pitchFamily="34" charset="0"/>
              <a:buChar char="•"/>
            </a:pPr>
            <a:r>
              <a:rPr lang="en-US" altLang="en-US" sz="2400" dirty="0" smtClean="0">
                <a:solidFill>
                  <a:schemeClr val="bg2">
                    <a:lumMod val="50000"/>
                  </a:schemeClr>
                </a:solidFill>
              </a:rPr>
              <a:t>Stay involved in the discussion</a:t>
            </a:r>
            <a:endParaRPr lang="en-US" altLang="en-US" sz="2400" dirty="0">
              <a:solidFill>
                <a:schemeClr val="bg2">
                  <a:lumMod val="50000"/>
                </a:schemeClr>
              </a:solidFill>
            </a:endParaRPr>
          </a:p>
          <a:p>
            <a:pPr marL="285750" indent="-285750">
              <a:buFont typeface="Arial" panose="020B0604020202020204" pitchFamily="34" charset="0"/>
              <a:buChar char="•"/>
            </a:pPr>
            <a:r>
              <a:rPr lang="en-US" altLang="en-US" sz="2400" dirty="0" smtClean="0">
                <a:solidFill>
                  <a:schemeClr val="bg2">
                    <a:lumMod val="50000"/>
                  </a:schemeClr>
                </a:solidFill>
              </a:rPr>
              <a:t>Ensure </a:t>
            </a:r>
            <a:r>
              <a:rPr lang="en-US" altLang="en-US" sz="2400" dirty="0">
                <a:solidFill>
                  <a:schemeClr val="bg2">
                    <a:lumMod val="50000"/>
                  </a:schemeClr>
                </a:solidFill>
              </a:rPr>
              <a:t>that you understand the goals for the coming </a:t>
            </a:r>
            <a:r>
              <a:rPr lang="en-US" altLang="en-US" sz="2400" dirty="0" smtClean="0">
                <a:solidFill>
                  <a:schemeClr val="bg2">
                    <a:lumMod val="50000"/>
                  </a:schemeClr>
                </a:solidFill>
              </a:rPr>
              <a:t>review period</a:t>
            </a:r>
          </a:p>
        </p:txBody>
      </p:sp>
      <p:pic>
        <p:nvPicPr>
          <p:cNvPr id="13" name="Picture 12" descr="eLimu | Your Best Yo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1092" y="2438400"/>
            <a:ext cx="5409347" cy="3057392"/>
          </a:xfrm>
          <a:prstGeom prst="rect">
            <a:avLst/>
          </a:prstGeom>
        </p:spPr>
      </p:pic>
    </p:spTree>
    <p:extLst>
      <p:ext uri="{BB962C8B-B14F-4D97-AF65-F5344CB8AC3E}">
        <p14:creationId xmlns:p14="http://schemas.microsoft.com/office/powerpoint/2010/main" val="2930095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968" y="914400"/>
            <a:ext cx="8305321" cy="630918"/>
          </a:xfrm>
        </p:spPr>
        <p:txBody>
          <a:bodyPr>
            <a:normAutofit/>
          </a:bodyPr>
          <a:lstStyle/>
          <a:p>
            <a:r>
              <a:rPr lang="en-US" sz="4400" b="0" dirty="0" smtClean="0">
                <a:solidFill>
                  <a:schemeClr val="accent2"/>
                </a:solidFill>
                <a:latin typeface="+mj-lt"/>
              </a:rPr>
              <a:t>After the Evaluation Meeting</a:t>
            </a:r>
            <a:endParaRPr lang="en-US" sz="4400" b="0" dirty="0">
              <a:solidFill>
                <a:schemeClr val="accent2"/>
              </a:solidFill>
              <a:latin typeface="+mj-lt"/>
            </a:endParaRPr>
          </a:p>
        </p:txBody>
      </p:sp>
      <p:sp>
        <p:nvSpPr>
          <p:cNvPr id="3" name="Content Placeholder 2"/>
          <p:cNvSpPr>
            <a:spLocks noGrp="1"/>
          </p:cNvSpPr>
          <p:nvPr>
            <p:ph idx="10"/>
          </p:nvPr>
        </p:nvSpPr>
        <p:spPr>
          <a:xfrm>
            <a:off x="886968" y="1705813"/>
            <a:ext cx="10390632" cy="4191000"/>
          </a:xfrm>
        </p:spPr>
        <p:txBody>
          <a:bodyPr>
            <a:normAutofit fontScale="55000" lnSpcReduction="20000"/>
          </a:bodyPr>
          <a:lstStyle/>
          <a:p>
            <a:r>
              <a:rPr lang="en-US" sz="5100" dirty="0" smtClean="0">
                <a:solidFill>
                  <a:schemeClr val="bg2">
                    <a:lumMod val="50000"/>
                  </a:schemeClr>
                </a:solidFill>
                <a:latin typeface="+mn-lt"/>
              </a:rPr>
              <a:t>Review the Evaluation</a:t>
            </a:r>
          </a:p>
          <a:p>
            <a:pPr marL="777240" lvl="1" indent="-457200">
              <a:buFont typeface="Arial" panose="020B0604020202020204" pitchFamily="34" charset="0"/>
              <a:buChar char="•"/>
            </a:pPr>
            <a:r>
              <a:rPr lang="en-US" sz="4400" dirty="0" smtClean="0">
                <a:solidFill>
                  <a:schemeClr val="bg2">
                    <a:lumMod val="50000"/>
                  </a:schemeClr>
                </a:solidFill>
                <a:latin typeface="+mn-lt"/>
              </a:rPr>
              <a:t>Get clarification and submit comments. </a:t>
            </a:r>
          </a:p>
          <a:p>
            <a:pPr marL="777240" lvl="1" indent="-457200">
              <a:buFont typeface="Arial" panose="020B0604020202020204" pitchFamily="34" charset="0"/>
              <a:buChar char="•"/>
            </a:pPr>
            <a:r>
              <a:rPr lang="en-US" sz="4400" dirty="0" smtClean="0">
                <a:solidFill>
                  <a:schemeClr val="bg2">
                    <a:lumMod val="50000"/>
                  </a:schemeClr>
                </a:solidFill>
                <a:latin typeface="+mn-lt"/>
              </a:rPr>
              <a:t>Schedule a follow up meeting, if needed.</a:t>
            </a:r>
          </a:p>
          <a:p>
            <a:endParaRPr lang="en-US" sz="3000" dirty="0" smtClean="0">
              <a:solidFill>
                <a:schemeClr val="bg2">
                  <a:lumMod val="50000"/>
                </a:schemeClr>
              </a:solidFill>
              <a:latin typeface="+mn-lt"/>
            </a:endParaRPr>
          </a:p>
          <a:p>
            <a:r>
              <a:rPr lang="en-US" sz="5100" dirty="0" smtClean="0">
                <a:solidFill>
                  <a:schemeClr val="bg2">
                    <a:lumMod val="50000"/>
                  </a:schemeClr>
                </a:solidFill>
                <a:latin typeface="+mn-lt"/>
              </a:rPr>
              <a:t>Review Evaluation throughout the year</a:t>
            </a:r>
          </a:p>
          <a:p>
            <a:pPr marL="777240" lvl="1" indent="-457200">
              <a:buFont typeface="Arial" panose="020B0604020202020204" pitchFamily="34" charset="0"/>
              <a:buChar char="•"/>
            </a:pPr>
            <a:r>
              <a:rPr lang="en-US" sz="5100" dirty="0" smtClean="0">
                <a:solidFill>
                  <a:schemeClr val="bg2">
                    <a:lumMod val="50000"/>
                  </a:schemeClr>
                </a:solidFill>
                <a:latin typeface="+mn-lt"/>
              </a:rPr>
              <a:t>Regularly review performance goals in to assess your progress. </a:t>
            </a:r>
          </a:p>
          <a:p>
            <a:pPr marL="777240" lvl="1" indent="-457200">
              <a:buFont typeface="Arial" panose="020B0604020202020204" pitchFamily="34" charset="0"/>
              <a:buChar char="•"/>
            </a:pPr>
            <a:r>
              <a:rPr lang="en-US" sz="5100" dirty="0" smtClean="0">
                <a:solidFill>
                  <a:schemeClr val="bg2">
                    <a:lumMod val="50000"/>
                  </a:schemeClr>
                </a:solidFill>
                <a:latin typeface="+mn-lt"/>
              </a:rPr>
              <a:t>Clarify and make changes to goals as needed, especially if goals change during the year.</a:t>
            </a:r>
          </a:p>
          <a:p>
            <a:pPr marL="777240" lvl="1" indent="-457200">
              <a:buFont typeface="Arial" panose="020B0604020202020204" pitchFamily="34" charset="0"/>
              <a:buChar char="•"/>
            </a:pPr>
            <a:r>
              <a:rPr lang="en-US" sz="5100" dirty="0">
                <a:solidFill>
                  <a:schemeClr val="bg2">
                    <a:lumMod val="50000"/>
                  </a:schemeClr>
                </a:solidFill>
                <a:latin typeface="+mn-lt"/>
              </a:rPr>
              <a:t>Keep records of projects, accomplishments, </a:t>
            </a:r>
            <a:r>
              <a:rPr lang="en-US" sz="5100" dirty="0" smtClean="0">
                <a:solidFill>
                  <a:schemeClr val="bg2">
                    <a:lumMod val="50000"/>
                  </a:schemeClr>
                </a:solidFill>
                <a:latin typeface="+mn-lt"/>
              </a:rPr>
              <a:t>feedback. </a:t>
            </a:r>
            <a:endParaRPr lang="en-US" sz="5100" dirty="0">
              <a:solidFill>
                <a:schemeClr val="bg2">
                  <a:lumMod val="50000"/>
                </a:schemeClr>
              </a:solidFill>
              <a:latin typeface="+mn-lt"/>
            </a:endParaRPr>
          </a:p>
          <a:p>
            <a:endParaRPr lang="en-US" sz="3000" dirty="0"/>
          </a:p>
        </p:txBody>
      </p:sp>
    </p:spTree>
    <p:extLst>
      <p:ext uri="{BB962C8B-B14F-4D97-AF65-F5344CB8AC3E}">
        <p14:creationId xmlns:p14="http://schemas.microsoft.com/office/powerpoint/2010/main" val="208942544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89001" y="555191"/>
            <a:ext cx="9518650" cy="1397000"/>
          </a:xfrm>
        </p:spPr>
        <p:txBody>
          <a:bodyPr>
            <a:normAutofit/>
          </a:bodyPr>
          <a:lstStyle/>
          <a:p>
            <a:r>
              <a:rPr lang="en-US" dirty="0" smtClean="0"/>
              <a:t>SMART Goals</a:t>
            </a:r>
            <a:endParaRPr lang="en-US" dirty="0"/>
          </a:p>
        </p:txBody>
      </p:sp>
      <p:pic>
        <p:nvPicPr>
          <p:cNvPr id="3" name="Picture 2"/>
          <p:cNvPicPr>
            <a:picLocks noChangeAspect="1"/>
          </p:cNvPicPr>
          <p:nvPr/>
        </p:nvPicPr>
        <p:blipFill rotWithShape="1">
          <a:blip r:embed="rId2"/>
          <a:srcRect b="62500"/>
          <a:stretch/>
        </p:blipFill>
        <p:spPr>
          <a:xfrm>
            <a:off x="602134" y="1669536"/>
            <a:ext cx="10987733" cy="1905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629042817"/>
              </p:ext>
            </p:extLst>
          </p:nvPr>
        </p:nvGraphicFramePr>
        <p:xfrm>
          <a:off x="602137" y="3574536"/>
          <a:ext cx="10987730" cy="2926080"/>
        </p:xfrm>
        <a:graphic>
          <a:graphicData uri="http://schemas.openxmlformats.org/drawingml/2006/table">
            <a:tbl>
              <a:tblPr firstRow="1" bandRow="1">
                <a:tableStyleId>{5C22544A-7EE6-4342-B048-85BDC9FD1C3A}</a:tableStyleId>
              </a:tblPr>
              <a:tblGrid>
                <a:gridCol w="2197546">
                  <a:extLst>
                    <a:ext uri="{9D8B030D-6E8A-4147-A177-3AD203B41FA5}">
                      <a16:colId xmlns:a16="http://schemas.microsoft.com/office/drawing/2014/main" val="2481118168"/>
                    </a:ext>
                  </a:extLst>
                </a:gridCol>
                <a:gridCol w="2197546">
                  <a:extLst>
                    <a:ext uri="{9D8B030D-6E8A-4147-A177-3AD203B41FA5}">
                      <a16:colId xmlns:a16="http://schemas.microsoft.com/office/drawing/2014/main" val="2186169247"/>
                    </a:ext>
                  </a:extLst>
                </a:gridCol>
                <a:gridCol w="2197546">
                  <a:extLst>
                    <a:ext uri="{9D8B030D-6E8A-4147-A177-3AD203B41FA5}">
                      <a16:colId xmlns:a16="http://schemas.microsoft.com/office/drawing/2014/main" val="4138760706"/>
                    </a:ext>
                  </a:extLst>
                </a:gridCol>
                <a:gridCol w="2197546">
                  <a:extLst>
                    <a:ext uri="{9D8B030D-6E8A-4147-A177-3AD203B41FA5}">
                      <a16:colId xmlns:a16="http://schemas.microsoft.com/office/drawing/2014/main" val="6037297"/>
                    </a:ext>
                  </a:extLst>
                </a:gridCol>
                <a:gridCol w="2197546">
                  <a:extLst>
                    <a:ext uri="{9D8B030D-6E8A-4147-A177-3AD203B41FA5}">
                      <a16:colId xmlns:a16="http://schemas.microsoft.com/office/drawing/2014/main" val="2334535521"/>
                    </a:ext>
                  </a:extLst>
                </a:gridCol>
              </a:tblGrid>
              <a:tr h="2750064">
                <a:tc>
                  <a:txBody>
                    <a:bodyPr/>
                    <a:lstStyle/>
                    <a:p>
                      <a:pPr algn="ctr"/>
                      <a:r>
                        <a:rPr lang="en-US" sz="2400" dirty="0" smtClean="0"/>
                        <a:t>SPECIFIC</a:t>
                      </a:r>
                    </a:p>
                    <a:p>
                      <a:pPr algn="ctr"/>
                      <a:endParaRPr lang="en-US" dirty="0" smtClean="0"/>
                    </a:p>
                    <a:p>
                      <a:pPr algn="ctr"/>
                      <a:r>
                        <a:rPr lang="en-US" dirty="0" smtClean="0"/>
                        <a:t>Who, What, Where,</a:t>
                      </a:r>
                      <a:r>
                        <a:rPr lang="en-US" baseline="0" dirty="0" smtClean="0"/>
                        <a:t> When, Why</a:t>
                      </a:r>
                    </a:p>
                    <a:p>
                      <a:pPr algn="ctr"/>
                      <a:endParaRPr lang="en-US" baseline="0" dirty="0" smtClean="0"/>
                    </a:p>
                    <a:p>
                      <a:pPr algn="ctr"/>
                      <a:r>
                        <a:rPr lang="en-US" b="0" baseline="0" dirty="0" smtClean="0"/>
                        <a:t>Define the goal as much as possible with no ambiguous language.</a:t>
                      </a:r>
                      <a:endParaRPr lang="en-US" b="0" dirty="0"/>
                    </a:p>
                  </a:txBody>
                  <a:tcP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US" sz="2400" dirty="0" smtClean="0"/>
                        <a:t>MEASURABLE</a:t>
                      </a:r>
                    </a:p>
                    <a:p>
                      <a:pPr algn="ctr"/>
                      <a:endParaRPr lang="en-US" dirty="0" smtClean="0"/>
                    </a:p>
                    <a:p>
                      <a:pPr algn="ctr"/>
                      <a:r>
                        <a:rPr lang="en-US" dirty="0" smtClean="0"/>
                        <a:t>From</a:t>
                      </a:r>
                      <a:r>
                        <a:rPr lang="en-US" baseline="0" dirty="0" smtClean="0"/>
                        <a:t> and To</a:t>
                      </a:r>
                    </a:p>
                    <a:p>
                      <a:pPr algn="ctr"/>
                      <a:endParaRPr lang="en-US" baseline="0" dirty="0" smtClean="0"/>
                    </a:p>
                    <a:p>
                      <a:pPr algn="ctr"/>
                      <a:r>
                        <a:rPr lang="en-US" b="0" baseline="0" dirty="0" smtClean="0"/>
                        <a:t>Can you track progress and measure the outcome?  How will I know when my goal is reached?</a:t>
                      </a:r>
                      <a:endParaRPr lang="en-US" b="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2400" dirty="0" smtClean="0"/>
                        <a:t>ATTAINABLE</a:t>
                      </a:r>
                    </a:p>
                    <a:p>
                      <a:pPr algn="ctr"/>
                      <a:endParaRPr lang="en-US" dirty="0" smtClean="0"/>
                    </a:p>
                    <a:p>
                      <a:pPr algn="ctr"/>
                      <a:r>
                        <a:rPr lang="en-US" dirty="0" smtClean="0"/>
                        <a:t>How</a:t>
                      </a:r>
                    </a:p>
                    <a:p>
                      <a:pPr algn="ctr"/>
                      <a:endParaRPr lang="en-US" dirty="0" smtClean="0"/>
                    </a:p>
                    <a:p>
                      <a:pPr algn="ctr"/>
                      <a:r>
                        <a:rPr lang="en-US" b="0" dirty="0" smtClean="0"/>
                        <a:t>Is the goal reasonable enough to be accomplished?</a:t>
                      </a:r>
                      <a:endParaRPr lang="en-US" b="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400" dirty="0" smtClean="0"/>
                        <a:t>RELEVANT</a:t>
                      </a:r>
                    </a:p>
                    <a:p>
                      <a:pPr algn="ctr"/>
                      <a:endParaRPr lang="en-US" dirty="0" smtClean="0"/>
                    </a:p>
                    <a:p>
                      <a:pPr algn="ctr"/>
                      <a:r>
                        <a:rPr lang="en-US" dirty="0" smtClean="0"/>
                        <a:t>Worthwhile</a:t>
                      </a:r>
                    </a:p>
                    <a:p>
                      <a:pPr algn="ctr"/>
                      <a:endParaRPr lang="en-US" dirty="0" smtClean="0"/>
                    </a:p>
                    <a:p>
                      <a:pPr algn="ctr"/>
                      <a:r>
                        <a:rPr lang="en-US" b="0" dirty="0" smtClean="0"/>
                        <a:t>Is each goal consistent with other</a:t>
                      </a:r>
                      <a:r>
                        <a:rPr lang="en-US" b="0" baseline="0" dirty="0" smtClean="0"/>
                        <a:t> goals you have established-both immediate and long term?</a:t>
                      </a:r>
                      <a:endParaRPr lang="en-US" b="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C1C1F"/>
                    </a:solidFill>
                  </a:tcPr>
                </a:tc>
                <a:tc>
                  <a:txBody>
                    <a:bodyPr/>
                    <a:lstStyle/>
                    <a:p>
                      <a:pPr algn="ctr"/>
                      <a:r>
                        <a:rPr lang="en-US" sz="2400" dirty="0" smtClean="0"/>
                        <a:t>TIMELY</a:t>
                      </a:r>
                    </a:p>
                    <a:p>
                      <a:pPr algn="ctr"/>
                      <a:endParaRPr lang="en-US" dirty="0" smtClean="0"/>
                    </a:p>
                    <a:p>
                      <a:pPr algn="ctr"/>
                      <a:r>
                        <a:rPr lang="en-US" dirty="0" smtClean="0"/>
                        <a:t>When</a:t>
                      </a:r>
                    </a:p>
                    <a:p>
                      <a:pPr algn="ctr"/>
                      <a:endParaRPr lang="en-US" dirty="0" smtClean="0"/>
                    </a:p>
                    <a:p>
                      <a:pPr algn="ctr"/>
                      <a:r>
                        <a:rPr lang="en-US" b="0" dirty="0" smtClean="0"/>
                        <a:t>Your objective should include</a:t>
                      </a:r>
                      <a:r>
                        <a:rPr lang="en-US" b="0" baseline="0" dirty="0" smtClean="0"/>
                        <a:t> a time limit whenever possible. “I will complete this step by [date].”</a:t>
                      </a:r>
                      <a:endParaRPr lang="en-US" b="0" dirty="0"/>
                    </a:p>
                  </a:txBody>
                  <a:tcP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7500"/>
                    </a:solidFill>
                  </a:tcPr>
                </a:tc>
                <a:extLst>
                  <a:ext uri="{0D108BD9-81ED-4DB2-BD59-A6C34878D82A}">
                    <a16:rowId xmlns:a16="http://schemas.microsoft.com/office/drawing/2014/main" val="1147996738"/>
                  </a:ext>
                </a:extLst>
              </a:tr>
            </a:tbl>
          </a:graphicData>
        </a:graphic>
      </p:graphicFrame>
    </p:spTree>
    <p:extLst>
      <p:ext uri="{BB962C8B-B14F-4D97-AF65-F5344CB8AC3E}">
        <p14:creationId xmlns:p14="http://schemas.microsoft.com/office/powerpoint/2010/main" val="1994784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KGI Light Hexagonal Theme">
  <a:themeElements>
    <a:clrScheme name="KGI-Branded 1">
      <a:dk1>
        <a:srgbClr val="333333"/>
      </a:dk1>
      <a:lt1>
        <a:srgbClr val="FFFFFF"/>
      </a:lt1>
      <a:dk2>
        <a:srgbClr val="59595A"/>
      </a:dk2>
      <a:lt2>
        <a:srgbClr val="F7F7F7"/>
      </a:lt2>
      <a:accent1>
        <a:srgbClr val="04233B"/>
      </a:accent1>
      <a:accent2>
        <a:srgbClr val="007D9E"/>
      </a:accent2>
      <a:accent3>
        <a:srgbClr val="D9282E"/>
      </a:accent3>
      <a:accent4>
        <a:srgbClr val="7B5F6C"/>
      </a:accent4>
      <a:accent5>
        <a:srgbClr val="E2A8AD"/>
      </a:accent5>
      <a:accent6>
        <a:srgbClr val="00696F"/>
      </a:accent6>
      <a:hlink>
        <a:srgbClr val="007D9E"/>
      </a:hlink>
      <a:folHlink>
        <a:srgbClr val="829299"/>
      </a:folHlink>
    </a:clrScheme>
    <a:fontScheme name="Montserrat-Roboto">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A1CE27A5-97A1-4045-9DCC-5135349BF9D2}" vid="{C208CF6E-338C-B54F-916B-18E61DA34B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KGI PowerPoint 02</Template>
  <TotalTime>21997</TotalTime>
  <Words>1223</Words>
  <Application>Microsoft Office PowerPoint</Application>
  <PresentationFormat>Widescreen</PresentationFormat>
  <Paragraphs>141</Paragraphs>
  <Slides>16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Montserrat</vt:lpstr>
      <vt:lpstr>Montserrat Regular</vt:lpstr>
      <vt:lpstr>Arial</vt:lpstr>
      <vt:lpstr>Roboto</vt:lpstr>
      <vt:lpstr>Georgia</vt:lpstr>
      <vt:lpstr>ヒラギノ角ゴ Pro W3</vt:lpstr>
      <vt:lpstr>Calibri</vt:lpstr>
      <vt:lpstr>Wingdings</vt:lpstr>
      <vt:lpstr>KGI Light Hexagonal Theme</vt:lpstr>
      <vt:lpstr>Employee Self-Evaluation Training</vt:lpstr>
      <vt:lpstr>Objectives</vt:lpstr>
      <vt:lpstr>Overview: Performance Evaluation Process</vt:lpstr>
      <vt:lpstr>Benefits of a Performance Review</vt:lpstr>
      <vt:lpstr>Preparing for your Self-Evaluation </vt:lpstr>
      <vt:lpstr>Writing Your Self-Evaluation </vt:lpstr>
      <vt:lpstr>Annual Evaluation Meeting </vt:lpstr>
      <vt:lpstr>After the Evaluation Meeting</vt:lpstr>
      <vt:lpstr>SMART Goals</vt:lpstr>
      <vt:lpstr>Examples of SMART Goals</vt:lpstr>
      <vt:lpstr>PowerPoint Presentation</vt:lpstr>
      <vt:lpstr>PowerPoint Presentation</vt:lpstr>
      <vt:lpstr>PowerPoint Presentation</vt:lpstr>
      <vt:lpstr>Demonstration Completing your Self-Evaluation in Workday   </vt:lpstr>
      <vt:lpstr>Performance Evaluation Timeline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Prepare for a Useful Performance Review</dc:title>
  <dc:subject/>
  <dc:creator>Crystal Rossetti</dc:creator>
  <cp:keywords/>
  <dc:description/>
  <cp:lastModifiedBy>Michelle Vega</cp:lastModifiedBy>
  <cp:revision>170</cp:revision>
  <cp:lastPrinted>2019-05-23T00:20:09Z</cp:lastPrinted>
  <dcterms:created xsi:type="dcterms:W3CDTF">2019-04-26T19:40:56Z</dcterms:created>
  <dcterms:modified xsi:type="dcterms:W3CDTF">2020-05-20T18:46:36Z</dcterms:modified>
  <cp:category/>
</cp:coreProperties>
</file>