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71" r:id="rId1"/>
  </p:sldMasterIdLst>
  <p:notesMasterIdLst>
    <p:notesMasterId r:id="rId20"/>
  </p:notesMasterIdLst>
  <p:sldIdLst>
    <p:sldId id="257" r:id="rId2"/>
    <p:sldId id="260" r:id="rId3"/>
    <p:sldId id="297" r:id="rId4"/>
    <p:sldId id="287" r:id="rId5"/>
    <p:sldId id="261" r:id="rId6"/>
    <p:sldId id="267" r:id="rId7"/>
    <p:sldId id="270" r:id="rId8"/>
    <p:sldId id="288" r:id="rId9"/>
    <p:sldId id="289" r:id="rId10"/>
    <p:sldId id="290" r:id="rId11"/>
    <p:sldId id="263" r:id="rId12"/>
    <p:sldId id="264" r:id="rId13"/>
    <p:sldId id="272" r:id="rId14"/>
    <p:sldId id="293" r:id="rId15"/>
    <p:sldId id="294" r:id="rId16"/>
    <p:sldId id="295" r:id="rId17"/>
    <p:sldId id="300" r:id="rId18"/>
    <p:sldId id="299" r:id="rId19"/>
  </p:sldIdLst>
  <p:sldSz cx="12192000" cy="6858000"/>
  <p:notesSz cx="7010400" cy="9296400"/>
  <p:embeddedFontLst>
    <p:embeddedFont>
      <p:font typeface="Montserrat" panose="02000505000000020004" pitchFamily="2" charset="0"/>
      <p:regular r:id="rId21"/>
      <p:bold r:id="rId22"/>
      <p:italic r:id="rId23"/>
      <p:boldItalic r:id="rId24"/>
    </p:embeddedFont>
    <p:embeddedFont>
      <p:font typeface="Montserrat Regular" panose="00000500000000000000" pitchFamily="2" charset="0"/>
      <p:regular r:id="rId25"/>
      <p:bold r:id="rId26"/>
      <p:italic r:id="rId27"/>
      <p:boldItalic r:id="rId28"/>
    </p:embeddedFont>
    <p:embeddedFont>
      <p:font typeface="Arial" panose="020B0604020202020204" pitchFamily="34" charset="0"/>
      <p:regular r:id="rId29"/>
      <p:bold r:id="rId30"/>
      <p:italic r:id="rId31"/>
      <p:boldItalic r:id="rId32"/>
    </p:embeddedFont>
    <p:embeddedFont>
      <p:font typeface="Roboto" panose="02000000000000000000" pitchFamily="2" charset="0"/>
      <p:regular r:id="rId33"/>
      <p:bold r:id="rId34"/>
      <p:italic r:id="rId35"/>
      <p:boldItalic r:id="rId36"/>
    </p:embeddedFont>
    <p:embeddedFont>
      <p:font typeface="Georgia" panose="02040502050405020303" pitchFamily="18" charset="0"/>
      <p:regular r:id="rId37"/>
      <p:bold r:id="rId38"/>
      <p:italic r:id="rId39"/>
      <p:boldItalic r:id="rId40"/>
    </p:embeddedFont>
    <p:embeddedFont>
      <p:font typeface="Calibri" panose="020F050202020403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1C1F"/>
    <a:srgbClr val="EA7500"/>
    <a:srgbClr val="007D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50" autoAdjust="0"/>
    <p:restoredTop sz="88088" autoAdjust="0"/>
  </p:normalViewPr>
  <p:slideViewPr>
    <p:cSldViewPr snapToObjects="1">
      <p:cViewPr varScale="1">
        <p:scale>
          <a:sx n="64" d="100"/>
          <a:sy n="64" d="100"/>
        </p:scale>
        <p:origin x="9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font" Target="fonts/font23.fntdata"/><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E2A83C-1BB1-4ED7-B31B-03E30FC63E76}"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n-US"/>
        </a:p>
      </dgm:t>
    </dgm:pt>
    <dgm:pt modelId="{979636EB-8FC7-47B5-85AF-803E4514524F}">
      <dgm:prSet phldrT="[Text]"/>
      <dgm:spPr/>
      <dgm:t>
        <a:bodyPr/>
        <a:lstStyle/>
        <a:p>
          <a:r>
            <a:rPr lang="en-US" b="1" dirty="0"/>
            <a:t>Employee</a:t>
          </a:r>
          <a:r>
            <a:rPr lang="en-US" dirty="0"/>
            <a:t> Self-Evaluation</a:t>
          </a:r>
        </a:p>
      </dgm:t>
    </dgm:pt>
    <dgm:pt modelId="{6950F163-8DD4-48A6-82E2-5147EA109AD8}" type="parTrans" cxnId="{FF16A518-2B7C-4D0D-90F9-4F546D342715}">
      <dgm:prSet/>
      <dgm:spPr/>
      <dgm:t>
        <a:bodyPr/>
        <a:lstStyle/>
        <a:p>
          <a:endParaRPr lang="en-US"/>
        </a:p>
      </dgm:t>
    </dgm:pt>
    <dgm:pt modelId="{4C66FDE4-214A-4F97-BC16-14EAD123F1A5}" type="sibTrans" cxnId="{FF16A518-2B7C-4D0D-90F9-4F546D342715}">
      <dgm:prSet/>
      <dgm:spPr/>
      <dgm:t>
        <a:bodyPr/>
        <a:lstStyle/>
        <a:p>
          <a:endParaRPr lang="en-US"/>
        </a:p>
      </dgm:t>
    </dgm:pt>
    <dgm:pt modelId="{1AE00A9F-D516-47CA-9479-6CB1B0E953C7}">
      <dgm:prSet phldrT="[Text]"/>
      <dgm:spPr/>
      <dgm:t>
        <a:bodyPr/>
        <a:lstStyle/>
        <a:p>
          <a:r>
            <a:rPr lang="en-US" b="1" dirty="0"/>
            <a:t>Manager</a:t>
          </a:r>
          <a:r>
            <a:rPr lang="en-US" dirty="0"/>
            <a:t> Evaluation</a:t>
          </a:r>
        </a:p>
      </dgm:t>
    </dgm:pt>
    <dgm:pt modelId="{5AF0BC97-7C7E-486C-99D1-ECE2608501B0}" type="parTrans" cxnId="{D8DFEB17-7FBF-4856-997F-D686A435E3CA}">
      <dgm:prSet/>
      <dgm:spPr/>
      <dgm:t>
        <a:bodyPr/>
        <a:lstStyle/>
        <a:p>
          <a:endParaRPr lang="en-US"/>
        </a:p>
      </dgm:t>
    </dgm:pt>
    <dgm:pt modelId="{5F3BAB51-45DB-4BDF-9F1A-8AC77A75D95F}" type="sibTrans" cxnId="{D8DFEB17-7FBF-4856-997F-D686A435E3CA}">
      <dgm:prSet/>
      <dgm:spPr/>
      <dgm:t>
        <a:bodyPr/>
        <a:lstStyle/>
        <a:p>
          <a:endParaRPr lang="en-US"/>
        </a:p>
      </dgm:t>
    </dgm:pt>
    <dgm:pt modelId="{4A617AB8-0ED3-4F54-94CA-15F89AFE068D}">
      <dgm:prSet phldrT="[Text]"/>
      <dgm:spPr/>
      <dgm:t>
        <a:bodyPr/>
        <a:lstStyle/>
        <a:p>
          <a:r>
            <a:rPr lang="en-US" b="1" dirty="0" smtClean="0"/>
            <a:t>HR </a:t>
          </a:r>
          <a:r>
            <a:rPr lang="en-US" dirty="0" smtClean="0"/>
            <a:t>Approval</a:t>
          </a:r>
          <a:endParaRPr lang="en-US" dirty="0"/>
        </a:p>
      </dgm:t>
    </dgm:pt>
    <dgm:pt modelId="{93CEB4AE-E34B-475C-B86C-6FD9CAA0D040}" type="parTrans" cxnId="{69A5BD39-30CF-493A-B1F7-0839184FA2F4}">
      <dgm:prSet/>
      <dgm:spPr/>
      <dgm:t>
        <a:bodyPr/>
        <a:lstStyle/>
        <a:p>
          <a:endParaRPr lang="en-US"/>
        </a:p>
      </dgm:t>
    </dgm:pt>
    <dgm:pt modelId="{56783FD2-EF67-4E00-9134-43249CE72F38}" type="sibTrans" cxnId="{69A5BD39-30CF-493A-B1F7-0839184FA2F4}">
      <dgm:prSet/>
      <dgm:spPr/>
      <dgm:t>
        <a:bodyPr/>
        <a:lstStyle/>
        <a:p>
          <a:endParaRPr lang="en-US"/>
        </a:p>
      </dgm:t>
    </dgm:pt>
    <dgm:pt modelId="{9BC850BB-356E-4A99-A6EA-14078E1681D8}">
      <dgm:prSet phldrT="[Text]"/>
      <dgm:spPr/>
      <dgm:t>
        <a:bodyPr/>
        <a:lstStyle/>
        <a:p>
          <a:r>
            <a:rPr lang="en-US" b="1" dirty="0"/>
            <a:t>Manager</a:t>
          </a:r>
          <a:r>
            <a:rPr lang="en-US" dirty="0"/>
            <a:t> Meets in Person with </a:t>
          </a:r>
          <a:r>
            <a:rPr lang="en-US" b="1" dirty="0"/>
            <a:t>Employee</a:t>
          </a:r>
        </a:p>
      </dgm:t>
    </dgm:pt>
    <dgm:pt modelId="{BBB85B33-8AD2-4F92-9C53-301E5FB6726E}" type="parTrans" cxnId="{02D6C9E7-781D-463A-9F40-E9FF1AE65F98}">
      <dgm:prSet/>
      <dgm:spPr/>
      <dgm:t>
        <a:bodyPr/>
        <a:lstStyle/>
        <a:p>
          <a:endParaRPr lang="en-US"/>
        </a:p>
      </dgm:t>
    </dgm:pt>
    <dgm:pt modelId="{7922265F-BDDA-4BE8-9FFF-9A4B01A5C558}" type="sibTrans" cxnId="{02D6C9E7-781D-463A-9F40-E9FF1AE65F98}">
      <dgm:prSet/>
      <dgm:spPr/>
      <dgm:t>
        <a:bodyPr/>
        <a:lstStyle/>
        <a:p>
          <a:endParaRPr lang="en-US"/>
        </a:p>
      </dgm:t>
    </dgm:pt>
    <dgm:pt modelId="{88A91E42-D6C0-413C-96C2-8664BB18A7E0}">
      <dgm:prSet phldrT="[Text]"/>
      <dgm:spPr/>
      <dgm:t>
        <a:bodyPr/>
        <a:lstStyle/>
        <a:p>
          <a:r>
            <a:rPr lang="en-US" b="1" dirty="0"/>
            <a:t>Manager</a:t>
          </a:r>
          <a:r>
            <a:rPr lang="en-US" dirty="0"/>
            <a:t> Confirms Meeting with Employee</a:t>
          </a:r>
        </a:p>
      </dgm:t>
    </dgm:pt>
    <dgm:pt modelId="{8D4260B4-56D2-4869-B99F-5700C5E28F7B}" type="parTrans" cxnId="{4522805A-7230-4CCB-892E-BB37FF297F38}">
      <dgm:prSet/>
      <dgm:spPr/>
      <dgm:t>
        <a:bodyPr/>
        <a:lstStyle/>
        <a:p>
          <a:endParaRPr lang="en-US"/>
        </a:p>
      </dgm:t>
    </dgm:pt>
    <dgm:pt modelId="{9D789B9C-B41B-4DC4-BF01-9AC8220D295C}" type="sibTrans" cxnId="{4522805A-7230-4CCB-892E-BB37FF297F38}">
      <dgm:prSet/>
      <dgm:spPr/>
      <dgm:t>
        <a:bodyPr/>
        <a:lstStyle/>
        <a:p>
          <a:endParaRPr lang="en-US"/>
        </a:p>
      </dgm:t>
    </dgm:pt>
    <dgm:pt modelId="{B646D958-E270-4826-A7C2-D8F70AC6C9BD}">
      <dgm:prSet phldrT="[Text]"/>
      <dgm:spPr/>
      <dgm:t>
        <a:bodyPr/>
        <a:lstStyle/>
        <a:p>
          <a:r>
            <a:rPr lang="en-US" b="1" dirty="0"/>
            <a:t>Employee</a:t>
          </a:r>
          <a:r>
            <a:rPr lang="en-US" dirty="0"/>
            <a:t> Acknowledges Review </a:t>
          </a:r>
        </a:p>
      </dgm:t>
    </dgm:pt>
    <dgm:pt modelId="{F9B1ACB7-2BDA-4716-BB5D-BE8461675CE3}" type="parTrans" cxnId="{CAF87927-763B-46C4-9D3F-CF61454FDA32}">
      <dgm:prSet/>
      <dgm:spPr/>
      <dgm:t>
        <a:bodyPr/>
        <a:lstStyle/>
        <a:p>
          <a:endParaRPr lang="en-US"/>
        </a:p>
      </dgm:t>
    </dgm:pt>
    <dgm:pt modelId="{B9996DC8-71C8-4643-AEAA-929F8868A78F}" type="sibTrans" cxnId="{CAF87927-763B-46C4-9D3F-CF61454FDA32}">
      <dgm:prSet/>
      <dgm:spPr/>
      <dgm:t>
        <a:bodyPr/>
        <a:lstStyle/>
        <a:p>
          <a:endParaRPr lang="en-US"/>
        </a:p>
      </dgm:t>
    </dgm:pt>
    <dgm:pt modelId="{C9319108-D413-415E-9D0D-0C320A62E7CA}">
      <dgm:prSet phldrT="[Text]"/>
      <dgm:spPr/>
      <dgm:t>
        <a:bodyPr/>
        <a:lstStyle/>
        <a:p>
          <a:r>
            <a:rPr lang="en-US" b="1" dirty="0"/>
            <a:t>Manage</a:t>
          </a:r>
          <a:r>
            <a:rPr lang="en-US" b="0" dirty="0"/>
            <a:t>r </a:t>
          </a:r>
          <a:r>
            <a:rPr lang="en-US" dirty="0"/>
            <a:t>Acknowledges Review</a:t>
          </a:r>
        </a:p>
      </dgm:t>
    </dgm:pt>
    <dgm:pt modelId="{274F1F20-26EA-439E-9E37-3EF08ED05F70}" type="parTrans" cxnId="{E64B5494-EC93-4B69-8AB0-2854FB959324}">
      <dgm:prSet/>
      <dgm:spPr/>
      <dgm:t>
        <a:bodyPr/>
        <a:lstStyle/>
        <a:p>
          <a:endParaRPr lang="en-US"/>
        </a:p>
      </dgm:t>
    </dgm:pt>
    <dgm:pt modelId="{CBB0691E-9A5A-440E-B8D8-188BC747D779}" type="sibTrans" cxnId="{E64B5494-EC93-4B69-8AB0-2854FB959324}">
      <dgm:prSet/>
      <dgm:spPr/>
      <dgm:t>
        <a:bodyPr/>
        <a:lstStyle/>
        <a:p>
          <a:endParaRPr lang="en-US"/>
        </a:p>
      </dgm:t>
    </dgm:pt>
    <dgm:pt modelId="{5467D7A5-F8A4-48F7-85DF-8095ED9FCC29}">
      <dgm:prSet phldrT="[Text]"/>
      <dgm:spPr/>
      <dgm:t>
        <a:bodyPr/>
        <a:lstStyle/>
        <a:p>
          <a:r>
            <a:rPr lang="en-US" dirty="0"/>
            <a:t>Process is </a:t>
          </a:r>
          <a:r>
            <a:rPr lang="en-US" b="1" dirty="0"/>
            <a:t>Complete</a:t>
          </a:r>
        </a:p>
      </dgm:t>
    </dgm:pt>
    <dgm:pt modelId="{2283B623-E6DE-4934-A2BB-A2AD7C05A86B}" type="parTrans" cxnId="{A9FF37D6-7797-408C-8CFA-94BFC7FBC65D}">
      <dgm:prSet/>
      <dgm:spPr/>
      <dgm:t>
        <a:bodyPr/>
        <a:lstStyle/>
        <a:p>
          <a:endParaRPr lang="en-US"/>
        </a:p>
      </dgm:t>
    </dgm:pt>
    <dgm:pt modelId="{2838BFF8-765C-4845-A4C2-806DBAC61283}" type="sibTrans" cxnId="{A9FF37D6-7797-408C-8CFA-94BFC7FBC65D}">
      <dgm:prSet/>
      <dgm:spPr/>
      <dgm:t>
        <a:bodyPr/>
        <a:lstStyle/>
        <a:p>
          <a:endParaRPr lang="en-US"/>
        </a:p>
      </dgm:t>
    </dgm:pt>
    <dgm:pt modelId="{1AD63FD0-F720-4FB6-8BFC-4EFC522D1376}">
      <dgm:prSet phldrT="[Text]"/>
      <dgm:spPr/>
      <dgm:t>
        <a:bodyPr/>
        <a:lstStyle/>
        <a:p>
          <a:r>
            <a:rPr lang="en-US" b="1" dirty="0"/>
            <a:t>Next Level </a:t>
          </a:r>
          <a:r>
            <a:rPr lang="en-US" b="1" dirty="0" smtClean="0"/>
            <a:t>Manager </a:t>
          </a:r>
        </a:p>
        <a:p>
          <a:r>
            <a:rPr lang="en-US" dirty="0" smtClean="0"/>
            <a:t>Approval</a:t>
          </a:r>
          <a:endParaRPr lang="en-US" dirty="0"/>
        </a:p>
      </dgm:t>
    </dgm:pt>
    <dgm:pt modelId="{D8D27C77-5B75-4B1A-9560-E04469D43B73}" type="parTrans" cxnId="{D22ED993-340B-4877-A7C3-5D2806774B88}">
      <dgm:prSet/>
      <dgm:spPr/>
      <dgm:t>
        <a:bodyPr/>
        <a:lstStyle/>
        <a:p>
          <a:endParaRPr lang="en-US"/>
        </a:p>
      </dgm:t>
    </dgm:pt>
    <dgm:pt modelId="{393D37C1-CB07-4031-9A1B-63878EC43F44}" type="sibTrans" cxnId="{D22ED993-340B-4877-A7C3-5D2806774B88}">
      <dgm:prSet/>
      <dgm:spPr/>
      <dgm:t>
        <a:bodyPr/>
        <a:lstStyle/>
        <a:p>
          <a:endParaRPr lang="en-US"/>
        </a:p>
      </dgm:t>
    </dgm:pt>
    <dgm:pt modelId="{24A62120-03D9-471B-B22A-D0499F101F6B}" type="pres">
      <dgm:prSet presAssocID="{7EE2A83C-1BB1-4ED7-B31B-03E30FC63E76}" presName="Name0" presStyleCnt="0">
        <dgm:presLayoutVars>
          <dgm:dir/>
          <dgm:resizeHandles val="exact"/>
        </dgm:presLayoutVars>
      </dgm:prSet>
      <dgm:spPr/>
      <dgm:t>
        <a:bodyPr/>
        <a:lstStyle/>
        <a:p>
          <a:endParaRPr lang="en-US"/>
        </a:p>
      </dgm:t>
    </dgm:pt>
    <dgm:pt modelId="{DECD041F-88E2-49CD-A7F1-62D7863FD931}" type="pres">
      <dgm:prSet presAssocID="{7EE2A83C-1BB1-4ED7-B31B-03E30FC63E76}" presName="cycle" presStyleCnt="0"/>
      <dgm:spPr/>
    </dgm:pt>
    <dgm:pt modelId="{51DBC416-D593-4058-840E-E76D6CC8DB51}" type="pres">
      <dgm:prSet presAssocID="{979636EB-8FC7-47B5-85AF-803E4514524F}" presName="nodeFirstNode" presStyleLbl="node1" presStyleIdx="0" presStyleCnt="9">
        <dgm:presLayoutVars>
          <dgm:bulletEnabled val="1"/>
        </dgm:presLayoutVars>
      </dgm:prSet>
      <dgm:spPr/>
      <dgm:t>
        <a:bodyPr/>
        <a:lstStyle/>
        <a:p>
          <a:endParaRPr lang="en-US"/>
        </a:p>
      </dgm:t>
    </dgm:pt>
    <dgm:pt modelId="{4D859738-4146-4511-B08F-E8FA3110088E}" type="pres">
      <dgm:prSet presAssocID="{4C66FDE4-214A-4F97-BC16-14EAD123F1A5}" presName="sibTransFirstNode" presStyleLbl="bgShp" presStyleIdx="0" presStyleCnt="1"/>
      <dgm:spPr/>
      <dgm:t>
        <a:bodyPr/>
        <a:lstStyle/>
        <a:p>
          <a:endParaRPr lang="en-US"/>
        </a:p>
      </dgm:t>
    </dgm:pt>
    <dgm:pt modelId="{7544FD61-3229-425E-8127-B326F8A57E1B}" type="pres">
      <dgm:prSet presAssocID="{1AE00A9F-D516-47CA-9479-6CB1B0E953C7}" presName="nodeFollowingNodes" presStyleLbl="node1" presStyleIdx="1" presStyleCnt="9" custRadScaleRad="102672" custRadScaleInc="2303">
        <dgm:presLayoutVars>
          <dgm:bulletEnabled val="1"/>
        </dgm:presLayoutVars>
      </dgm:prSet>
      <dgm:spPr/>
      <dgm:t>
        <a:bodyPr/>
        <a:lstStyle/>
        <a:p>
          <a:endParaRPr lang="en-US"/>
        </a:p>
      </dgm:t>
    </dgm:pt>
    <dgm:pt modelId="{C9939FA9-A17E-4F14-820C-33FA11310B39}" type="pres">
      <dgm:prSet presAssocID="{4A617AB8-0ED3-4F54-94CA-15F89AFE068D}" presName="nodeFollowingNodes" presStyleLbl="node1" presStyleIdx="2" presStyleCnt="9" custRadScaleRad="108334" custRadScaleInc="44935">
        <dgm:presLayoutVars>
          <dgm:bulletEnabled val="1"/>
        </dgm:presLayoutVars>
      </dgm:prSet>
      <dgm:spPr/>
      <dgm:t>
        <a:bodyPr/>
        <a:lstStyle/>
        <a:p>
          <a:endParaRPr lang="en-US"/>
        </a:p>
      </dgm:t>
    </dgm:pt>
    <dgm:pt modelId="{7031342D-0444-4AF1-B636-3C68CAA14021}" type="pres">
      <dgm:prSet presAssocID="{9BC850BB-356E-4A99-A6EA-14078E1681D8}" presName="nodeFollowingNodes" presStyleLbl="node1" presStyleIdx="3" presStyleCnt="9" custRadScaleRad="107281" custRadScaleInc="25539">
        <dgm:presLayoutVars>
          <dgm:bulletEnabled val="1"/>
        </dgm:presLayoutVars>
      </dgm:prSet>
      <dgm:spPr/>
      <dgm:t>
        <a:bodyPr/>
        <a:lstStyle/>
        <a:p>
          <a:endParaRPr lang="en-US"/>
        </a:p>
      </dgm:t>
    </dgm:pt>
    <dgm:pt modelId="{0377D59C-F61F-431D-8CF2-82E779BA66AF}" type="pres">
      <dgm:prSet presAssocID="{88A91E42-D6C0-413C-96C2-8664BB18A7E0}" presName="nodeFollowingNodes" presStyleLbl="node1" presStyleIdx="4" presStyleCnt="9" custRadScaleRad="92395" custRadScaleInc="63438">
        <dgm:presLayoutVars>
          <dgm:bulletEnabled val="1"/>
        </dgm:presLayoutVars>
      </dgm:prSet>
      <dgm:spPr/>
      <dgm:t>
        <a:bodyPr/>
        <a:lstStyle/>
        <a:p>
          <a:endParaRPr lang="en-US"/>
        </a:p>
      </dgm:t>
    </dgm:pt>
    <dgm:pt modelId="{77971827-6081-4733-BE45-DB253C4A74DC}" type="pres">
      <dgm:prSet presAssocID="{B646D958-E270-4826-A7C2-D8F70AC6C9BD}" presName="nodeFollowingNodes" presStyleLbl="node1" presStyleIdx="5" presStyleCnt="9" custRadScaleRad="99827" custRadScaleInc="97201">
        <dgm:presLayoutVars>
          <dgm:bulletEnabled val="1"/>
        </dgm:presLayoutVars>
      </dgm:prSet>
      <dgm:spPr/>
      <dgm:t>
        <a:bodyPr/>
        <a:lstStyle/>
        <a:p>
          <a:endParaRPr lang="en-US"/>
        </a:p>
      </dgm:t>
    </dgm:pt>
    <dgm:pt modelId="{2018115B-6C4B-40D1-8669-E7B4ECB20CE6}" type="pres">
      <dgm:prSet presAssocID="{C9319108-D413-415E-9D0D-0C320A62E7CA}" presName="nodeFollowingNodes" presStyleLbl="node1" presStyleIdx="6" presStyleCnt="9" custRadScaleRad="99338" custRadScaleInc="87145">
        <dgm:presLayoutVars>
          <dgm:bulletEnabled val="1"/>
        </dgm:presLayoutVars>
      </dgm:prSet>
      <dgm:spPr/>
      <dgm:t>
        <a:bodyPr/>
        <a:lstStyle/>
        <a:p>
          <a:endParaRPr lang="en-US"/>
        </a:p>
      </dgm:t>
    </dgm:pt>
    <dgm:pt modelId="{AB96CE45-2DBC-4660-AC03-2A76A6AFDFF4}" type="pres">
      <dgm:prSet presAssocID="{5467D7A5-F8A4-48F7-85DF-8095ED9FCC29}" presName="nodeFollowingNodes" presStyleLbl="node1" presStyleIdx="7" presStyleCnt="9" custRadScaleRad="107549" custRadScaleInc="76508">
        <dgm:presLayoutVars>
          <dgm:bulletEnabled val="1"/>
        </dgm:presLayoutVars>
      </dgm:prSet>
      <dgm:spPr/>
      <dgm:t>
        <a:bodyPr/>
        <a:lstStyle/>
        <a:p>
          <a:endParaRPr lang="en-US"/>
        </a:p>
      </dgm:t>
    </dgm:pt>
    <dgm:pt modelId="{6A47E62D-2EB5-4120-A675-A0316DC165DD}" type="pres">
      <dgm:prSet presAssocID="{1AD63FD0-F720-4FB6-8BFC-4EFC522D1376}" presName="nodeFollowingNodes" presStyleLbl="node1" presStyleIdx="8" presStyleCnt="9" custRadScaleRad="107432" custRadScaleInc="304416">
        <dgm:presLayoutVars>
          <dgm:bulletEnabled val="1"/>
        </dgm:presLayoutVars>
      </dgm:prSet>
      <dgm:spPr/>
      <dgm:t>
        <a:bodyPr/>
        <a:lstStyle/>
        <a:p>
          <a:endParaRPr lang="en-US"/>
        </a:p>
      </dgm:t>
    </dgm:pt>
  </dgm:ptLst>
  <dgm:cxnLst>
    <dgm:cxn modelId="{D8DFEB17-7FBF-4856-997F-D686A435E3CA}" srcId="{7EE2A83C-1BB1-4ED7-B31B-03E30FC63E76}" destId="{1AE00A9F-D516-47CA-9479-6CB1B0E953C7}" srcOrd="1" destOrd="0" parTransId="{5AF0BC97-7C7E-486C-99D1-ECE2608501B0}" sibTransId="{5F3BAB51-45DB-4BDF-9F1A-8AC77A75D95F}"/>
    <dgm:cxn modelId="{0DD80C2F-F77F-49B9-87E8-1F284E35930A}" type="presOf" srcId="{1AD63FD0-F720-4FB6-8BFC-4EFC522D1376}" destId="{6A47E62D-2EB5-4120-A675-A0316DC165DD}" srcOrd="0" destOrd="0" presId="urn:microsoft.com/office/officeart/2005/8/layout/cycle3"/>
    <dgm:cxn modelId="{BF23772F-1F71-4446-B32F-65D0CD9F260C}" type="presOf" srcId="{B646D958-E270-4826-A7C2-D8F70AC6C9BD}" destId="{77971827-6081-4733-BE45-DB253C4A74DC}" srcOrd="0" destOrd="0" presId="urn:microsoft.com/office/officeart/2005/8/layout/cycle3"/>
    <dgm:cxn modelId="{69A5BD39-30CF-493A-B1F7-0839184FA2F4}" srcId="{7EE2A83C-1BB1-4ED7-B31B-03E30FC63E76}" destId="{4A617AB8-0ED3-4F54-94CA-15F89AFE068D}" srcOrd="2" destOrd="0" parTransId="{93CEB4AE-E34B-475C-B86C-6FD9CAA0D040}" sibTransId="{56783FD2-EF67-4E00-9134-43249CE72F38}"/>
    <dgm:cxn modelId="{E70E1C91-BE69-4BB5-8054-DC0ECD61CFC3}" type="presOf" srcId="{5467D7A5-F8A4-48F7-85DF-8095ED9FCC29}" destId="{AB96CE45-2DBC-4660-AC03-2A76A6AFDFF4}" srcOrd="0" destOrd="0" presId="urn:microsoft.com/office/officeart/2005/8/layout/cycle3"/>
    <dgm:cxn modelId="{4522805A-7230-4CCB-892E-BB37FF297F38}" srcId="{7EE2A83C-1BB1-4ED7-B31B-03E30FC63E76}" destId="{88A91E42-D6C0-413C-96C2-8664BB18A7E0}" srcOrd="4" destOrd="0" parTransId="{8D4260B4-56D2-4869-B99F-5700C5E28F7B}" sibTransId="{9D789B9C-B41B-4DC4-BF01-9AC8220D295C}"/>
    <dgm:cxn modelId="{FF16A518-2B7C-4D0D-90F9-4F546D342715}" srcId="{7EE2A83C-1BB1-4ED7-B31B-03E30FC63E76}" destId="{979636EB-8FC7-47B5-85AF-803E4514524F}" srcOrd="0" destOrd="0" parTransId="{6950F163-8DD4-48A6-82E2-5147EA109AD8}" sibTransId="{4C66FDE4-214A-4F97-BC16-14EAD123F1A5}"/>
    <dgm:cxn modelId="{D22ED993-340B-4877-A7C3-5D2806774B88}" srcId="{7EE2A83C-1BB1-4ED7-B31B-03E30FC63E76}" destId="{1AD63FD0-F720-4FB6-8BFC-4EFC522D1376}" srcOrd="8" destOrd="0" parTransId="{D8D27C77-5B75-4B1A-9560-E04469D43B73}" sibTransId="{393D37C1-CB07-4031-9A1B-63878EC43F44}"/>
    <dgm:cxn modelId="{B5A20FD1-D5D2-43A2-A3F6-8D65417E1E0C}" type="presOf" srcId="{979636EB-8FC7-47B5-85AF-803E4514524F}" destId="{51DBC416-D593-4058-840E-E76D6CC8DB51}" srcOrd="0" destOrd="0" presId="urn:microsoft.com/office/officeart/2005/8/layout/cycle3"/>
    <dgm:cxn modelId="{02D6C9E7-781D-463A-9F40-E9FF1AE65F98}" srcId="{7EE2A83C-1BB1-4ED7-B31B-03E30FC63E76}" destId="{9BC850BB-356E-4A99-A6EA-14078E1681D8}" srcOrd="3" destOrd="0" parTransId="{BBB85B33-8AD2-4F92-9C53-301E5FB6726E}" sibTransId="{7922265F-BDDA-4BE8-9FFF-9A4B01A5C558}"/>
    <dgm:cxn modelId="{898D1074-2483-4D2C-858C-0CB2E2582A12}" type="presOf" srcId="{1AE00A9F-D516-47CA-9479-6CB1B0E953C7}" destId="{7544FD61-3229-425E-8127-B326F8A57E1B}" srcOrd="0" destOrd="0" presId="urn:microsoft.com/office/officeart/2005/8/layout/cycle3"/>
    <dgm:cxn modelId="{00C445F2-453A-434F-AA49-ED455ED07A73}" type="presOf" srcId="{4A617AB8-0ED3-4F54-94CA-15F89AFE068D}" destId="{C9939FA9-A17E-4F14-820C-33FA11310B39}" srcOrd="0" destOrd="0" presId="urn:microsoft.com/office/officeart/2005/8/layout/cycle3"/>
    <dgm:cxn modelId="{705FE48D-1645-49DF-B5B8-FFCA19DCD85B}" type="presOf" srcId="{4C66FDE4-214A-4F97-BC16-14EAD123F1A5}" destId="{4D859738-4146-4511-B08F-E8FA3110088E}" srcOrd="0" destOrd="0" presId="urn:microsoft.com/office/officeart/2005/8/layout/cycle3"/>
    <dgm:cxn modelId="{A9FF37D6-7797-408C-8CFA-94BFC7FBC65D}" srcId="{7EE2A83C-1BB1-4ED7-B31B-03E30FC63E76}" destId="{5467D7A5-F8A4-48F7-85DF-8095ED9FCC29}" srcOrd="7" destOrd="0" parTransId="{2283B623-E6DE-4934-A2BB-A2AD7C05A86B}" sibTransId="{2838BFF8-765C-4845-A4C2-806DBAC61283}"/>
    <dgm:cxn modelId="{E64B5494-EC93-4B69-8AB0-2854FB959324}" srcId="{7EE2A83C-1BB1-4ED7-B31B-03E30FC63E76}" destId="{C9319108-D413-415E-9D0D-0C320A62E7CA}" srcOrd="6" destOrd="0" parTransId="{274F1F20-26EA-439E-9E37-3EF08ED05F70}" sibTransId="{CBB0691E-9A5A-440E-B8D8-188BC747D779}"/>
    <dgm:cxn modelId="{CAF87927-763B-46C4-9D3F-CF61454FDA32}" srcId="{7EE2A83C-1BB1-4ED7-B31B-03E30FC63E76}" destId="{B646D958-E270-4826-A7C2-D8F70AC6C9BD}" srcOrd="5" destOrd="0" parTransId="{F9B1ACB7-2BDA-4716-BB5D-BE8461675CE3}" sibTransId="{B9996DC8-71C8-4643-AEAA-929F8868A78F}"/>
    <dgm:cxn modelId="{590E1AE2-0A14-4BB0-B826-6DD750AC5CA0}" type="presOf" srcId="{C9319108-D413-415E-9D0D-0C320A62E7CA}" destId="{2018115B-6C4B-40D1-8669-E7B4ECB20CE6}" srcOrd="0" destOrd="0" presId="urn:microsoft.com/office/officeart/2005/8/layout/cycle3"/>
    <dgm:cxn modelId="{51A6CAA4-0BF0-4815-A41E-98152DD0AEEC}" type="presOf" srcId="{7EE2A83C-1BB1-4ED7-B31B-03E30FC63E76}" destId="{24A62120-03D9-471B-B22A-D0499F101F6B}" srcOrd="0" destOrd="0" presId="urn:microsoft.com/office/officeart/2005/8/layout/cycle3"/>
    <dgm:cxn modelId="{118C91A1-7439-4F09-9788-4C96B17DD78D}" type="presOf" srcId="{9BC850BB-356E-4A99-A6EA-14078E1681D8}" destId="{7031342D-0444-4AF1-B636-3C68CAA14021}" srcOrd="0" destOrd="0" presId="urn:microsoft.com/office/officeart/2005/8/layout/cycle3"/>
    <dgm:cxn modelId="{F366EA6E-6215-4373-B036-59EB4061ACA0}" type="presOf" srcId="{88A91E42-D6C0-413C-96C2-8664BB18A7E0}" destId="{0377D59C-F61F-431D-8CF2-82E779BA66AF}" srcOrd="0" destOrd="0" presId="urn:microsoft.com/office/officeart/2005/8/layout/cycle3"/>
    <dgm:cxn modelId="{FE200C11-8268-4ED6-901C-57DE46FA5F97}" type="presParOf" srcId="{24A62120-03D9-471B-B22A-D0499F101F6B}" destId="{DECD041F-88E2-49CD-A7F1-62D7863FD931}" srcOrd="0" destOrd="0" presId="urn:microsoft.com/office/officeart/2005/8/layout/cycle3"/>
    <dgm:cxn modelId="{8D6F726E-A40E-4C55-8FED-C81BA4C14B79}" type="presParOf" srcId="{DECD041F-88E2-49CD-A7F1-62D7863FD931}" destId="{51DBC416-D593-4058-840E-E76D6CC8DB51}" srcOrd="0" destOrd="0" presId="urn:microsoft.com/office/officeart/2005/8/layout/cycle3"/>
    <dgm:cxn modelId="{6AAE54D7-0964-4351-946D-5D81A2E0089C}" type="presParOf" srcId="{DECD041F-88E2-49CD-A7F1-62D7863FD931}" destId="{4D859738-4146-4511-B08F-E8FA3110088E}" srcOrd="1" destOrd="0" presId="urn:microsoft.com/office/officeart/2005/8/layout/cycle3"/>
    <dgm:cxn modelId="{4C556C70-78FB-48C6-9C85-9FFAD925790F}" type="presParOf" srcId="{DECD041F-88E2-49CD-A7F1-62D7863FD931}" destId="{7544FD61-3229-425E-8127-B326F8A57E1B}" srcOrd="2" destOrd="0" presId="urn:microsoft.com/office/officeart/2005/8/layout/cycle3"/>
    <dgm:cxn modelId="{07192621-EC61-4885-B9F6-6981EB98E904}" type="presParOf" srcId="{DECD041F-88E2-49CD-A7F1-62D7863FD931}" destId="{C9939FA9-A17E-4F14-820C-33FA11310B39}" srcOrd="3" destOrd="0" presId="urn:microsoft.com/office/officeart/2005/8/layout/cycle3"/>
    <dgm:cxn modelId="{46596925-2D91-4F74-8D6A-680BB20692E2}" type="presParOf" srcId="{DECD041F-88E2-49CD-A7F1-62D7863FD931}" destId="{7031342D-0444-4AF1-B636-3C68CAA14021}" srcOrd="4" destOrd="0" presId="urn:microsoft.com/office/officeart/2005/8/layout/cycle3"/>
    <dgm:cxn modelId="{D5FFF2EA-5CF6-44D7-A284-3062021E3AC0}" type="presParOf" srcId="{DECD041F-88E2-49CD-A7F1-62D7863FD931}" destId="{0377D59C-F61F-431D-8CF2-82E779BA66AF}" srcOrd="5" destOrd="0" presId="urn:microsoft.com/office/officeart/2005/8/layout/cycle3"/>
    <dgm:cxn modelId="{3EDBA129-F7A8-4EEC-9EA2-80B1B6C00F83}" type="presParOf" srcId="{DECD041F-88E2-49CD-A7F1-62D7863FD931}" destId="{77971827-6081-4733-BE45-DB253C4A74DC}" srcOrd="6" destOrd="0" presId="urn:microsoft.com/office/officeart/2005/8/layout/cycle3"/>
    <dgm:cxn modelId="{65D79370-1AD5-44CE-AAC2-3E705596B17A}" type="presParOf" srcId="{DECD041F-88E2-49CD-A7F1-62D7863FD931}" destId="{2018115B-6C4B-40D1-8669-E7B4ECB20CE6}" srcOrd="7" destOrd="0" presId="urn:microsoft.com/office/officeart/2005/8/layout/cycle3"/>
    <dgm:cxn modelId="{0DBDE4C8-9357-4ECB-A8A9-0D5BE7FFD0C0}" type="presParOf" srcId="{DECD041F-88E2-49CD-A7F1-62D7863FD931}" destId="{AB96CE45-2DBC-4660-AC03-2A76A6AFDFF4}" srcOrd="8" destOrd="0" presId="urn:microsoft.com/office/officeart/2005/8/layout/cycle3"/>
    <dgm:cxn modelId="{203ACF01-8492-4275-98E0-E7EDE1BBBFA5}" type="presParOf" srcId="{DECD041F-88E2-49CD-A7F1-62D7863FD931}" destId="{6A47E62D-2EB5-4120-A675-A0316DC165DD}"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859738-4146-4511-B08F-E8FA3110088E}">
      <dsp:nvSpPr>
        <dsp:cNvPr id="0" name=""/>
        <dsp:cNvSpPr/>
      </dsp:nvSpPr>
      <dsp:spPr>
        <a:xfrm>
          <a:off x="2406643" y="-54998"/>
          <a:ext cx="5092713" cy="5092713"/>
        </a:xfrm>
        <a:prstGeom prst="circularArrow">
          <a:avLst>
            <a:gd name="adj1" fmla="val 5544"/>
            <a:gd name="adj2" fmla="val 330680"/>
            <a:gd name="adj3" fmla="val 14744788"/>
            <a:gd name="adj4" fmla="val 16820227"/>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DBC416-D593-4058-840E-E76D6CC8DB51}">
      <dsp:nvSpPr>
        <dsp:cNvPr id="0" name=""/>
        <dsp:cNvSpPr/>
      </dsp:nvSpPr>
      <dsp:spPr>
        <a:xfrm>
          <a:off x="4290342" y="824"/>
          <a:ext cx="1325314" cy="66265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Employee</a:t>
          </a:r>
          <a:r>
            <a:rPr lang="en-US" sz="1100" kern="1200" dirty="0"/>
            <a:t> Self-Evaluation</a:t>
          </a:r>
        </a:p>
      </dsp:txBody>
      <dsp:txXfrm>
        <a:off x="4322690" y="33172"/>
        <a:ext cx="1260618" cy="597961"/>
      </dsp:txXfrm>
    </dsp:sp>
    <dsp:sp modelId="{7544FD61-3229-425E-8127-B326F8A57E1B}">
      <dsp:nvSpPr>
        <dsp:cNvPr id="0" name=""/>
        <dsp:cNvSpPr/>
      </dsp:nvSpPr>
      <dsp:spPr>
        <a:xfrm>
          <a:off x="5748171" y="485378"/>
          <a:ext cx="1325314" cy="662657"/>
        </a:xfrm>
        <a:prstGeom prst="roundRect">
          <a:avLst/>
        </a:prstGeom>
        <a:solidFill>
          <a:schemeClr val="accent5">
            <a:hueOff val="-1286868"/>
            <a:satOff val="6250"/>
            <a:lumOff val="-69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Manager</a:t>
          </a:r>
          <a:r>
            <a:rPr lang="en-US" sz="1100" kern="1200" dirty="0"/>
            <a:t> Evaluation</a:t>
          </a:r>
        </a:p>
      </dsp:txBody>
      <dsp:txXfrm>
        <a:off x="5780519" y="517726"/>
        <a:ext cx="1260618" cy="597961"/>
      </dsp:txXfrm>
    </dsp:sp>
    <dsp:sp modelId="{C9939FA9-A17E-4F14-820C-33FA11310B39}">
      <dsp:nvSpPr>
        <dsp:cNvPr id="0" name=""/>
        <dsp:cNvSpPr/>
      </dsp:nvSpPr>
      <dsp:spPr>
        <a:xfrm>
          <a:off x="6629410" y="2425694"/>
          <a:ext cx="1325314" cy="662657"/>
        </a:xfrm>
        <a:prstGeom prst="roundRect">
          <a:avLst/>
        </a:prstGeom>
        <a:solidFill>
          <a:schemeClr val="accent5">
            <a:hueOff val="-2573736"/>
            <a:satOff val="12500"/>
            <a:lumOff val="-138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HR </a:t>
          </a:r>
          <a:r>
            <a:rPr lang="en-US" sz="1100" kern="1200" dirty="0" smtClean="0"/>
            <a:t>Approval</a:t>
          </a:r>
          <a:endParaRPr lang="en-US" sz="1100" kern="1200" dirty="0"/>
        </a:p>
      </dsp:txBody>
      <dsp:txXfrm>
        <a:off x="6661758" y="2458042"/>
        <a:ext cx="1260618" cy="597961"/>
      </dsp:txXfrm>
    </dsp:sp>
    <dsp:sp modelId="{7031342D-0444-4AF1-B636-3C68CAA14021}">
      <dsp:nvSpPr>
        <dsp:cNvPr id="0" name=""/>
        <dsp:cNvSpPr/>
      </dsp:nvSpPr>
      <dsp:spPr>
        <a:xfrm>
          <a:off x="6096005" y="3644906"/>
          <a:ext cx="1325314" cy="662657"/>
        </a:xfrm>
        <a:prstGeom prst="roundRect">
          <a:avLst/>
        </a:prstGeom>
        <a:solidFill>
          <a:schemeClr val="accent5">
            <a:hueOff val="-3860603"/>
            <a:satOff val="18750"/>
            <a:lumOff val="-208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Manager</a:t>
          </a:r>
          <a:r>
            <a:rPr lang="en-US" sz="1100" kern="1200" dirty="0"/>
            <a:t> Meets in Person with </a:t>
          </a:r>
          <a:r>
            <a:rPr lang="en-US" sz="1100" b="1" kern="1200" dirty="0"/>
            <a:t>Employee</a:t>
          </a:r>
        </a:p>
      </dsp:txBody>
      <dsp:txXfrm>
        <a:off x="6128353" y="3677254"/>
        <a:ext cx="1260618" cy="597961"/>
      </dsp:txXfrm>
    </dsp:sp>
    <dsp:sp modelId="{0377D59C-F61F-431D-8CF2-82E779BA66AF}">
      <dsp:nvSpPr>
        <dsp:cNvPr id="0" name=""/>
        <dsp:cNvSpPr/>
      </dsp:nvSpPr>
      <dsp:spPr>
        <a:xfrm>
          <a:off x="4191004" y="4176669"/>
          <a:ext cx="1325314" cy="662657"/>
        </a:xfrm>
        <a:prstGeom prst="roundRect">
          <a:avLst/>
        </a:prstGeom>
        <a:solidFill>
          <a:schemeClr val="accent5">
            <a:hueOff val="-5147471"/>
            <a:satOff val="25001"/>
            <a:lumOff val="-27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Manager</a:t>
          </a:r>
          <a:r>
            <a:rPr lang="en-US" sz="1100" kern="1200" dirty="0"/>
            <a:t> Confirms Meeting with Employee</a:t>
          </a:r>
        </a:p>
      </dsp:txBody>
      <dsp:txXfrm>
        <a:off x="4223352" y="4209017"/>
        <a:ext cx="1260618" cy="597961"/>
      </dsp:txXfrm>
    </dsp:sp>
    <dsp:sp modelId="{77971827-6081-4733-BE45-DB253C4A74DC}">
      <dsp:nvSpPr>
        <dsp:cNvPr id="0" name=""/>
        <dsp:cNvSpPr/>
      </dsp:nvSpPr>
      <dsp:spPr>
        <a:xfrm>
          <a:off x="2514606" y="3416293"/>
          <a:ext cx="1325314" cy="662657"/>
        </a:xfrm>
        <a:prstGeom prst="roundRect">
          <a:avLst/>
        </a:prstGeom>
        <a:solidFill>
          <a:schemeClr val="accent5">
            <a:hueOff val="-6434339"/>
            <a:satOff val="31251"/>
            <a:lumOff val="-34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Employee</a:t>
          </a:r>
          <a:r>
            <a:rPr lang="en-US" sz="1100" kern="1200" dirty="0"/>
            <a:t> Acknowledges Review </a:t>
          </a:r>
        </a:p>
      </dsp:txBody>
      <dsp:txXfrm>
        <a:off x="2546954" y="3448641"/>
        <a:ext cx="1260618" cy="597961"/>
      </dsp:txXfrm>
    </dsp:sp>
    <dsp:sp modelId="{2018115B-6C4B-40D1-8669-E7B4ECB20CE6}">
      <dsp:nvSpPr>
        <dsp:cNvPr id="0" name=""/>
        <dsp:cNvSpPr/>
      </dsp:nvSpPr>
      <dsp:spPr>
        <a:xfrm>
          <a:off x="2133605" y="2120894"/>
          <a:ext cx="1325314" cy="662657"/>
        </a:xfrm>
        <a:prstGeom prst="roundRect">
          <a:avLst/>
        </a:prstGeom>
        <a:solidFill>
          <a:schemeClr val="accent5">
            <a:hueOff val="-7721207"/>
            <a:satOff val="37501"/>
            <a:lumOff val="-416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Manage</a:t>
          </a:r>
          <a:r>
            <a:rPr lang="en-US" sz="1100" b="0" kern="1200" dirty="0"/>
            <a:t>r </a:t>
          </a:r>
          <a:r>
            <a:rPr lang="en-US" sz="1100" kern="1200" dirty="0"/>
            <a:t>Acknowledges Review</a:t>
          </a:r>
        </a:p>
      </dsp:txBody>
      <dsp:txXfrm>
        <a:off x="2165953" y="2153242"/>
        <a:ext cx="1260618" cy="597961"/>
      </dsp:txXfrm>
    </dsp:sp>
    <dsp:sp modelId="{AB96CE45-2DBC-4660-AC03-2A76A6AFDFF4}">
      <dsp:nvSpPr>
        <dsp:cNvPr id="0" name=""/>
        <dsp:cNvSpPr/>
      </dsp:nvSpPr>
      <dsp:spPr>
        <a:xfrm>
          <a:off x="2438390" y="749300"/>
          <a:ext cx="1325314" cy="662657"/>
        </a:xfrm>
        <a:prstGeom prst="roundRect">
          <a:avLst/>
        </a:prstGeom>
        <a:solidFill>
          <a:schemeClr val="accent5">
            <a:hueOff val="-9008075"/>
            <a:satOff val="43751"/>
            <a:lumOff val="-485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a:t>Process is </a:t>
          </a:r>
          <a:r>
            <a:rPr lang="en-US" sz="1100" b="1" kern="1200" dirty="0"/>
            <a:t>Complete</a:t>
          </a:r>
        </a:p>
      </dsp:txBody>
      <dsp:txXfrm>
        <a:off x="2470738" y="781648"/>
        <a:ext cx="1260618" cy="597961"/>
      </dsp:txXfrm>
    </dsp:sp>
    <dsp:sp modelId="{6A47E62D-2EB5-4120-A675-A0316DC165DD}">
      <dsp:nvSpPr>
        <dsp:cNvPr id="0" name=""/>
        <dsp:cNvSpPr/>
      </dsp:nvSpPr>
      <dsp:spPr>
        <a:xfrm>
          <a:off x="6477003" y="1358900"/>
          <a:ext cx="1325314" cy="662657"/>
        </a:xfrm>
        <a:prstGeom prst="roundRect">
          <a:avLst/>
        </a:prstGeom>
        <a:solidFill>
          <a:schemeClr val="accent5">
            <a:hueOff val="-10294943"/>
            <a:satOff val="50001"/>
            <a:lumOff val="-5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a:t>Next Level </a:t>
          </a:r>
          <a:r>
            <a:rPr lang="en-US" sz="1100" b="1" kern="1200" dirty="0" smtClean="0"/>
            <a:t>Manager </a:t>
          </a:r>
        </a:p>
        <a:p>
          <a:pPr lvl="0" algn="ctr" defTabSz="488950">
            <a:lnSpc>
              <a:spcPct val="90000"/>
            </a:lnSpc>
            <a:spcBef>
              <a:spcPct val="0"/>
            </a:spcBef>
            <a:spcAft>
              <a:spcPct val="35000"/>
            </a:spcAft>
          </a:pPr>
          <a:r>
            <a:rPr lang="en-US" sz="1100" kern="1200" dirty="0" smtClean="0"/>
            <a:t>Approval</a:t>
          </a:r>
          <a:endParaRPr lang="en-US" sz="1100" kern="1200" dirty="0"/>
        </a:p>
      </dsp:txBody>
      <dsp:txXfrm>
        <a:off x="6509351" y="1391248"/>
        <a:ext cx="1260618" cy="59796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55BBD31-5366-4974-B510-0FF0AE9EAF2F}" type="datetimeFigureOut">
              <a:rPr lang="en-US" smtClean="0"/>
              <a:t>5/18/2020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7E3A20-B2C8-4539-B8AC-E7FF6DB87C3C}" type="slidenum">
              <a:rPr lang="en-US" smtClean="0"/>
              <a:t>‹#›</a:t>
            </a:fld>
            <a:endParaRPr lang="en-US"/>
          </a:p>
        </p:txBody>
      </p:sp>
    </p:spTree>
    <p:extLst>
      <p:ext uri="{BB962C8B-B14F-4D97-AF65-F5344CB8AC3E}">
        <p14:creationId xmlns:p14="http://schemas.microsoft.com/office/powerpoint/2010/main" val="1003318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7E3A20-B2C8-4539-B8AC-E7FF6DB87C3C}" type="slidenum">
              <a:rPr lang="en-US" smtClean="0"/>
              <a:t>4</a:t>
            </a:fld>
            <a:endParaRPr lang="en-US"/>
          </a:p>
        </p:txBody>
      </p:sp>
    </p:spTree>
    <p:extLst>
      <p:ext uri="{BB962C8B-B14F-4D97-AF65-F5344CB8AC3E}">
        <p14:creationId xmlns:p14="http://schemas.microsoft.com/office/powerpoint/2010/main" val="176658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Encourage them to advocate for their own professional growth.</a:t>
            </a:r>
          </a:p>
          <a:p>
            <a:endParaRPr lang="en-US" dirty="0"/>
          </a:p>
        </p:txBody>
      </p:sp>
      <p:sp>
        <p:nvSpPr>
          <p:cNvPr id="4" name="Slide Number Placeholder 3"/>
          <p:cNvSpPr>
            <a:spLocks noGrp="1"/>
          </p:cNvSpPr>
          <p:nvPr>
            <p:ph type="sldNum" sz="quarter" idx="10"/>
          </p:nvPr>
        </p:nvSpPr>
        <p:spPr/>
        <p:txBody>
          <a:bodyPr/>
          <a:lstStyle/>
          <a:p>
            <a:fld id="{A87E3A20-B2C8-4539-B8AC-E7FF6DB87C3C}" type="slidenum">
              <a:rPr lang="en-US" smtClean="0"/>
              <a:t>10</a:t>
            </a:fld>
            <a:endParaRPr lang="en-US"/>
          </a:p>
        </p:txBody>
      </p:sp>
    </p:spTree>
    <p:extLst>
      <p:ext uri="{BB962C8B-B14F-4D97-AF65-F5344CB8AC3E}">
        <p14:creationId xmlns:p14="http://schemas.microsoft.com/office/powerpoint/2010/main" val="2205951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4C27694-CD8F-D242-A253-810A6A9BF57B}"/>
              </a:ext>
            </a:extLst>
          </p:cNvPr>
          <p:cNvSpPr>
            <a:spLocks noGrp="1"/>
          </p:cNvSpPr>
          <p:nvPr>
            <p:ph type="dt" sz="half" idx="10"/>
          </p:nvPr>
        </p:nvSpPr>
        <p:spPr/>
        <p:txBody>
          <a:bodyPr/>
          <a:lstStyle/>
          <a:p>
            <a:fld id="{6219594D-27B3-4C43-B249-8A79AEA2A70E}" type="datetimeFigureOut">
              <a:rPr lang="en-US" smtClean="0"/>
              <a:t>5/18/2020</a:t>
            </a:fld>
            <a:endParaRPr lang="en-US"/>
          </a:p>
        </p:txBody>
      </p:sp>
      <p:sp>
        <p:nvSpPr>
          <p:cNvPr id="5" name="Footer Placeholder 4">
            <a:extLst>
              <a:ext uri="{FF2B5EF4-FFF2-40B4-BE49-F238E27FC236}">
                <a16:creationId xmlns:a16="http://schemas.microsoft.com/office/drawing/2014/main" id="{99BA64B5-D93D-C04E-9098-7120E8DAC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C5C98-B11F-F34E-A7CA-674430FBAB0A}"/>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9" name="Title 1">
            <a:extLst>
              <a:ext uri="{FF2B5EF4-FFF2-40B4-BE49-F238E27FC236}">
                <a16:creationId xmlns:a16="http://schemas.microsoft.com/office/drawing/2014/main" id="{93D1FAD9-D506-8E4E-AAE0-3A5226F9764B}"/>
              </a:ext>
            </a:extLst>
          </p:cNvPr>
          <p:cNvSpPr>
            <a:spLocks noGrp="1"/>
          </p:cNvSpPr>
          <p:nvPr>
            <p:ph type="title"/>
          </p:nvPr>
        </p:nvSpPr>
        <p:spPr>
          <a:xfrm>
            <a:off x="889001" y="2298699"/>
            <a:ext cx="8629649" cy="2193925"/>
          </a:xfrm>
          <a:prstGeom prst="rect">
            <a:avLst/>
          </a:prstGeom>
        </p:spPr>
        <p:txBody>
          <a:bodyPr anchor="b"/>
          <a:lstStyle>
            <a:lvl1pPr>
              <a:defRPr sz="6000"/>
            </a:lvl1pPr>
          </a:lstStyle>
          <a:p>
            <a:r>
              <a:rPr lang="en-US" smtClean="0"/>
              <a:t>Click to edit Master title style</a:t>
            </a:r>
            <a:endParaRPr lang="en-US" dirty="0"/>
          </a:p>
        </p:txBody>
      </p:sp>
      <p:sp>
        <p:nvSpPr>
          <p:cNvPr id="8" name="Subtitle 2">
            <a:extLst>
              <a:ext uri="{FF2B5EF4-FFF2-40B4-BE49-F238E27FC236}">
                <a16:creationId xmlns:a16="http://schemas.microsoft.com/office/drawing/2014/main" id="{C245AFBB-1612-C34E-806B-8FAA289636A1}"/>
              </a:ext>
            </a:extLst>
          </p:cNvPr>
          <p:cNvSpPr>
            <a:spLocks noGrp="1"/>
          </p:cNvSpPr>
          <p:nvPr>
            <p:ph type="subTitle" idx="13"/>
          </p:nvPr>
        </p:nvSpPr>
        <p:spPr>
          <a:xfrm>
            <a:off x="889001" y="4657725"/>
            <a:ext cx="8629650" cy="6223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Text Placeholder 2">
            <a:extLst>
              <a:ext uri="{FF2B5EF4-FFF2-40B4-BE49-F238E27FC236}">
                <a16:creationId xmlns:a16="http://schemas.microsoft.com/office/drawing/2014/main" id="{B9F5BCDA-FE03-A649-9C48-8ECD256565D9}"/>
              </a:ext>
            </a:extLst>
          </p:cNvPr>
          <p:cNvSpPr>
            <a:spLocks noGrp="1"/>
          </p:cNvSpPr>
          <p:nvPr>
            <p:ph type="body" idx="1"/>
          </p:nvPr>
        </p:nvSpPr>
        <p:spPr>
          <a:xfrm>
            <a:off x="889001" y="5445126"/>
            <a:ext cx="8629650" cy="619124"/>
          </a:xfrm>
        </p:spPr>
        <p:txBody>
          <a:bodyPr>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98648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ption/Gallery 1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5/18/2020</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10" name="Picture Placeholder 2">
            <a:extLst>
              <a:ext uri="{FF2B5EF4-FFF2-40B4-BE49-F238E27FC236}">
                <a16:creationId xmlns:a16="http://schemas.microsoft.com/office/drawing/2014/main" id="{037AE28B-4193-E949-9D30-136FBE800FD1}"/>
              </a:ext>
            </a:extLst>
          </p:cNvPr>
          <p:cNvSpPr>
            <a:spLocks noGrp="1"/>
          </p:cNvSpPr>
          <p:nvPr>
            <p:ph type="pic" idx="13"/>
          </p:nvPr>
        </p:nvSpPr>
        <p:spPr>
          <a:xfrm>
            <a:off x="4452938" y="1524000"/>
            <a:ext cx="6900863" cy="4622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3" name="Title 1">
            <a:extLst>
              <a:ext uri="{FF2B5EF4-FFF2-40B4-BE49-F238E27FC236}">
                <a16:creationId xmlns:a16="http://schemas.microsoft.com/office/drawing/2014/main" id="{A9F1201A-54D6-B443-BBC2-F8AF3523CEB6}"/>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smtClean="0"/>
              <a:t>Click to edit Master title style</a:t>
            </a:r>
            <a:endParaRPr lang="en-US" dirty="0"/>
          </a:p>
        </p:txBody>
      </p:sp>
      <p:sp>
        <p:nvSpPr>
          <p:cNvPr id="14" name="Text Placeholder 3">
            <a:extLst>
              <a:ext uri="{FF2B5EF4-FFF2-40B4-BE49-F238E27FC236}">
                <a16:creationId xmlns:a16="http://schemas.microsoft.com/office/drawing/2014/main" id="{3186C392-0C2F-364D-AE9F-AA9DCC38CD0A}"/>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72982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ption/Gallery 2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5/18/2020</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8" y="1524966"/>
            <a:ext cx="3284536" cy="45392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itle 1">
            <a:extLst>
              <a:ext uri="{FF2B5EF4-FFF2-40B4-BE49-F238E27FC236}">
                <a16:creationId xmlns:a16="http://schemas.microsoft.com/office/drawing/2014/main" id="{A8BDAA64-D78A-7949-BD38-702AD7569658}"/>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smtClean="0"/>
              <a:t>Click to edit Master title style</a:t>
            </a:r>
            <a:endParaRPr lang="en-US" dirty="0"/>
          </a:p>
        </p:txBody>
      </p:sp>
      <p:sp>
        <p:nvSpPr>
          <p:cNvPr id="26" name="Text Placeholder 3">
            <a:extLst>
              <a:ext uri="{FF2B5EF4-FFF2-40B4-BE49-F238E27FC236}">
                <a16:creationId xmlns:a16="http://schemas.microsoft.com/office/drawing/2014/main" id="{73C5F087-10FD-A24F-87A2-BA6B30EAB769}"/>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1" name="Picture Placeholder 2">
            <a:extLst>
              <a:ext uri="{FF2B5EF4-FFF2-40B4-BE49-F238E27FC236}">
                <a16:creationId xmlns:a16="http://schemas.microsoft.com/office/drawing/2014/main" id="{B4D2B62E-9694-3449-B249-F03EDE71935D}"/>
              </a:ext>
            </a:extLst>
          </p:cNvPr>
          <p:cNvSpPr>
            <a:spLocks noGrp="1"/>
          </p:cNvSpPr>
          <p:nvPr>
            <p:ph type="pic" idx="17"/>
          </p:nvPr>
        </p:nvSpPr>
        <p:spPr>
          <a:xfrm>
            <a:off x="8029515" y="1524966"/>
            <a:ext cx="3284536" cy="45392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1267568443"/>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aption/Gallery 3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5/18/2020</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8" y="1524966"/>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itle 1">
            <a:extLst>
              <a:ext uri="{FF2B5EF4-FFF2-40B4-BE49-F238E27FC236}">
                <a16:creationId xmlns:a16="http://schemas.microsoft.com/office/drawing/2014/main" id="{A8BDAA64-D78A-7949-BD38-702AD7569658}"/>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smtClean="0"/>
              <a:t>Click to edit Master title style</a:t>
            </a:r>
            <a:endParaRPr lang="en-US" dirty="0"/>
          </a:p>
        </p:txBody>
      </p:sp>
      <p:sp>
        <p:nvSpPr>
          <p:cNvPr id="26" name="Text Placeholder 3">
            <a:extLst>
              <a:ext uri="{FF2B5EF4-FFF2-40B4-BE49-F238E27FC236}">
                <a16:creationId xmlns:a16="http://schemas.microsoft.com/office/drawing/2014/main" id="{73C5F087-10FD-A24F-87A2-BA6B30EAB769}"/>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0" name="Picture Placeholder 2">
            <a:extLst>
              <a:ext uri="{FF2B5EF4-FFF2-40B4-BE49-F238E27FC236}">
                <a16:creationId xmlns:a16="http://schemas.microsoft.com/office/drawing/2014/main" id="{451F572B-8AEB-C043-8A96-7708A33847C1}"/>
              </a:ext>
            </a:extLst>
          </p:cNvPr>
          <p:cNvSpPr>
            <a:spLocks noGrp="1"/>
          </p:cNvSpPr>
          <p:nvPr>
            <p:ph type="pic" idx="16"/>
          </p:nvPr>
        </p:nvSpPr>
        <p:spPr>
          <a:xfrm>
            <a:off x="4452938" y="3886201"/>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1" name="Picture Placeholder 2">
            <a:extLst>
              <a:ext uri="{FF2B5EF4-FFF2-40B4-BE49-F238E27FC236}">
                <a16:creationId xmlns:a16="http://schemas.microsoft.com/office/drawing/2014/main" id="{B4D2B62E-9694-3449-B249-F03EDE71935D}"/>
              </a:ext>
            </a:extLst>
          </p:cNvPr>
          <p:cNvSpPr>
            <a:spLocks noGrp="1"/>
          </p:cNvSpPr>
          <p:nvPr>
            <p:ph type="pic" idx="17"/>
          </p:nvPr>
        </p:nvSpPr>
        <p:spPr>
          <a:xfrm>
            <a:off x="8029515" y="1524966"/>
            <a:ext cx="3284536" cy="45392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2061807047"/>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aption/Gallery 4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5/18/2020</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8" y="1524966"/>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itle 1">
            <a:extLst>
              <a:ext uri="{FF2B5EF4-FFF2-40B4-BE49-F238E27FC236}">
                <a16:creationId xmlns:a16="http://schemas.microsoft.com/office/drawing/2014/main" id="{A8BDAA64-D78A-7949-BD38-702AD7569658}"/>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smtClean="0"/>
              <a:t>Click to edit Master title style</a:t>
            </a:r>
            <a:endParaRPr lang="en-US" dirty="0"/>
          </a:p>
        </p:txBody>
      </p:sp>
      <p:sp>
        <p:nvSpPr>
          <p:cNvPr id="26" name="Text Placeholder 3">
            <a:extLst>
              <a:ext uri="{FF2B5EF4-FFF2-40B4-BE49-F238E27FC236}">
                <a16:creationId xmlns:a16="http://schemas.microsoft.com/office/drawing/2014/main" id="{73C5F087-10FD-A24F-87A2-BA6B30EAB769}"/>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0" name="Picture Placeholder 2">
            <a:extLst>
              <a:ext uri="{FF2B5EF4-FFF2-40B4-BE49-F238E27FC236}">
                <a16:creationId xmlns:a16="http://schemas.microsoft.com/office/drawing/2014/main" id="{451F572B-8AEB-C043-8A96-7708A33847C1}"/>
              </a:ext>
            </a:extLst>
          </p:cNvPr>
          <p:cNvSpPr>
            <a:spLocks noGrp="1"/>
          </p:cNvSpPr>
          <p:nvPr>
            <p:ph type="pic" idx="16"/>
          </p:nvPr>
        </p:nvSpPr>
        <p:spPr>
          <a:xfrm>
            <a:off x="4452938" y="3886201"/>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1" name="Picture Placeholder 2">
            <a:extLst>
              <a:ext uri="{FF2B5EF4-FFF2-40B4-BE49-F238E27FC236}">
                <a16:creationId xmlns:a16="http://schemas.microsoft.com/office/drawing/2014/main" id="{B4D2B62E-9694-3449-B249-F03EDE71935D}"/>
              </a:ext>
            </a:extLst>
          </p:cNvPr>
          <p:cNvSpPr>
            <a:spLocks noGrp="1"/>
          </p:cNvSpPr>
          <p:nvPr>
            <p:ph type="pic" idx="17"/>
          </p:nvPr>
        </p:nvSpPr>
        <p:spPr>
          <a:xfrm>
            <a:off x="8029515" y="1524966"/>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2" name="Picture Placeholder 2">
            <a:extLst>
              <a:ext uri="{FF2B5EF4-FFF2-40B4-BE49-F238E27FC236}">
                <a16:creationId xmlns:a16="http://schemas.microsoft.com/office/drawing/2014/main" id="{C812BB29-2EFE-E54F-B9C1-907189D295D0}"/>
              </a:ext>
            </a:extLst>
          </p:cNvPr>
          <p:cNvSpPr>
            <a:spLocks noGrp="1"/>
          </p:cNvSpPr>
          <p:nvPr>
            <p:ph type="pic" idx="18"/>
          </p:nvPr>
        </p:nvSpPr>
        <p:spPr>
          <a:xfrm>
            <a:off x="8029515" y="3886201"/>
            <a:ext cx="328453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4191689475"/>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ption/Gallery 5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5/18/2020</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9" y="1524000"/>
            <a:ext cx="1501774" cy="2184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2" name="Title 1">
            <a:extLst>
              <a:ext uri="{FF2B5EF4-FFF2-40B4-BE49-F238E27FC236}">
                <a16:creationId xmlns:a16="http://schemas.microsoft.com/office/drawing/2014/main" id="{2D853CCC-82B8-4844-A520-E873D328CB6E}"/>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smtClean="0"/>
              <a:t>Click to edit Master title style</a:t>
            </a:r>
            <a:endParaRPr lang="en-US" dirty="0"/>
          </a:p>
        </p:txBody>
      </p:sp>
      <p:sp>
        <p:nvSpPr>
          <p:cNvPr id="13" name="Text Placeholder 3">
            <a:extLst>
              <a:ext uri="{FF2B5EF4-FFF2-40B4-BE49-F238E27FC236}">
                <a16:creationId xmlns:a16="http://schemas.microsoft.com/office/drawing/2014/main" id="{67A2CDC4-A5A6-7948-BB69-ACA49A757973}"/>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14" name="Picture Placeholder 2">
            <a:extLst>
              <a:ext uri="{FF2B5EF4-FFF2-40B4-BE49-F238E27FC236}">
                <a16:creationId xmlns:a16="http://schemas.microsoft.com/office/drawing/2014/main" id="{1DBD7574-C1A1-4E49-AF7F-3F29477B0A39}"/>
              </a:ext>
            </a:extLst>
          </p:cNvPr>
          <p:cNvSpPr>
            <a:spLocks noGrp="1"/>
          </p:cNvSpPr>
          <p:nvPr>
            <p:ph type="pic" idx="16"/>
          </p:nvPr>
        </p:nvSpPr>
        <p:spPr>
          <a:xfrm>
            <a:off x="6247015" y="1524000"/>
            <a:ext cx="1501774" cy="2184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5" name="Picture Placeholder 2">
            <a:extLst>
              <a:ext uri="{FF2B5EF4-FFF2-40B4-BE49-F238E27FC236}">
                <a16:creationId xmlns:a16="http://schemas.microsoft.com/office/drawing/2014/main" id="{EF783617-B888-4E43-AA80-28562A4AD5F9}"/>
              </a:ext>
            </a:extLst>
          </p:cNvPr>
          <p:cNvSpPr>
            <a:spLocks noGrp="1"/>
          </p:cNvSpPr>
          <p:nvPr>
            <p:ph type="pic" idx="17"/>
          </p:nvPr>
        </p:nvSpPr>
        <p:spPr>
          <a:xfrm>
            <a:off x="4452939" y="3885236"/>
            <a:ext cx="1501774" cy="2184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8" name="Picture Placeholder 2">
            <a:extLst>
              <a:ext uri="{FF2B5EF4-FFF2-40B4-BE49-F238E27FC236}">
                <a16:creationId xmlns:a16="http://schemas.microsoft.com/office/drawing/2014/main" id="{0D25A8AD-2C62-B543-BDFD-3BB00FA9F18C}"/>
              </a:ext>
            </a:extLst>
          </p:cNvPr>
          <p:cNvSpPr>
            <a:spLocks noGrp="1"/>
          </p:cNvSpPr>
          <p:nvPr>
            <p:ph type="pic" idx="18"/>
          </p:nvPr>
        </p:nvSpPr>
        <p:spPr>
          <a:xfrm>
            <a:off x="6247015" y="3885236"/>
            <a:ext cx="1501774" cy="21843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9" name="Picture Placeholder 2">
            <a:extLst>
              <a:ext uri="{FF2B5EF4-FFF2-40B4-BE49-F238E27FC236}">
                <a16:creationId xmlns:a16="http://schemas.microsoft.com/office/drawing/2014/main" id="{A96B78D8-5619-A549-9DC9-2DCB2CC69029}"/>
              </a:ext>
            </a:extLst>
          </p:cNvPr>
          <p:cNvSpPr>
            <a:spLocks noGrp="1"/>
          </p:cNvSpPr>
          <p:nvPr>
            <p:ph type="pic" idx="19"/>
          </p:nvPr>
        </p:nvSpPr>
        <p:spPr>
          <a:xfrm>
            <a:off x="8041091" y="1547150"/>
            <a:ext cx="3258734" cy="4517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4150166304"/>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allery 8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5/18/2020</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17" name="Picture Placeholder 2">
            <a:extLst>
              <a:ext uri="{FF2B5EF4-FFF2-40B4-BE49-F238E27FC236}">
                <a16:creationId xmlns:a16="http://schemas.microsoft.com/office/drawing/2014/main" id="{0D928029-72C4-C040-8C68-C689EE79D527}"/>
              </a:ext>
            </a:extLst>
          </p:cNvPr>
          <p:cNvSpPr>
            <a:spLocks noGrp="1"/>
          </p:cNvSpPr>
          <p:nvPr>
            <p:ph type="pic" idx="25"/>
          </p:nvPr>
        </p:nvSpPr>
        <p:spPr>
          <a:xfrm>
            <a:off x="898144" y="153411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8" name="Picture Placeholder 2">
            <a:extLst>
              <a:ext uri="{FF2B5EF4-FFF2-40B4-BE49-F238E27FC236}">
                <a16:creationId xmlns:a16="http://schemas.microsoft.com/office/drawing/2014/main" id="{E9334C47-6F7B-DA4F-BD7A-BA5019BDE3FF}"/>
              </a:ext>
            </a:extLst>
          </p:cNvPr>
          <p:cNvSpPr>
            <a:spLocks noGrp="1"/>
          </p:cNvSpPr>
          <p:nvPr>
            <p:ph type="pic" idx="26"/>
          </p:nvPr>
        </p:nvSpPr>
        <p:spPr>
          <a:xfrm>
            <a:off x="3568192" y="153411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9" name="Picture Placeholder 2">
            <a:extLst>
              <a:ext uri="{FF2B5EF4-FFF2-40B4-BE49-F238E27FC236}">
                <a16:creationId xmlns:a16="http://schemas.microsoft.com/office/drawing/2014/main" id="{AB7386A5-6458-704B-87BC-3BBF69903E5B}"/>
              </a:ext>
            </a:extLst>
          </p:cNvPr>
          <p:cNvSpPr>
            <a:spLocks noGrp="1"/>
          </p:cNvSpPr>
          <p:nvPr>
            <p:ph type="pic" idx="27"/>
          </p:nvPr>
        </p:nvSpPr>
        <p:spPr>
          <a:xfrm>
            <a:off x="6238240" y="153411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0" name="Picture Placeholder 2">
            <a:extLst>
              <a:ext uri="{FF2B5EF4-FFF2-40B4-BE49-F238E27FC236}">
                <a16:creationId xmlns:a16="http://schemas.microsoft.com/office/drawing/2014/main" id="{519F71F3-ACD0-8444-8C6E-720BD009CF36}"/>
              </a:ext>
            </a:extLst>
          </p:cNvPr>
          <p:cNvSpPr>
            <a:spLocks noGrp="1"/>
          </p:cNvSpPr>
          <p:nvPr>
            <p:ph type="pic" idx="28"/>
          </p:nvPr>
        </p:nvSpPr>
        <p:spPr>
          <a:xfrm>
            <a:off x="8908288" y="153411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1" name="Picture Placeholder 2">
            <a:extLst>
              <a:ext uri="{FF2B5EF4-FFF2-40B4-BE49-F238E27FC236}">
                <a16:creationId xmlns:a16="http://schemas.microsoft.com/office/drawing/2014/main" id="{66FAE44A-8AE6-5545-995E-5148A5B855AB}"/>
              </a:ext>
            </a:extLst>
          </p:cNvPr>
          <p:cNvSpPr>
            <a:spLocks noGrp="1"/>
          </p:cNvSpPr>
          <p:nvPr>
            <p:ph type="pic" idx="29"/>
          </p:nvPr>
        </p:nvSpPr>
        <p:spPr>
          <a:xfrm>
            <a:off x="892302" y="387350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2" name="Picture Placeholder 2">
            <a:extLst>
              <a:ext uri="{FF2B5EF4-FFF2-40B4-BE49-F238E27FC236}">
                <a16:creationId xmlns:a16="http://schemas.microsoft.com/office/drawing/2014/main" id="{90859EDB-BC21-AA44-B3B0-417CD1C57988}"/>
              </a:ext>
            </a:extLst>
          </p:cNvPr>
          <p:cNvSpPr>
            <a:spLocks noGrp="1"/>
          </p:cNvSpPr>
          <p:nvPr>
            <p:ph type="pic" idx="30"/>
          </p:nvPr>
        </p:nvSpPr>
        <p:spPr>
          <a:xfrm>
            <a:off x="3562350" y="387350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3" name="Picture Placeholder 2">
            <a:extLst>
              <a:ext uri="{FF2B5EF4-FFF2-40B4-BE49-F238E27FC236}">
                <a16:creationId xmlns:a16="http://schemas.microsoft.com/office/drawing/2014/main" id="{84283334-1413-6E4D-B7AA-8FDC4E5ADC5D}"/>
              </a:ext>
            </a:extLst>
          </p:cNvPr>
          <p:cNvSpPr>
            <a:spLocks noGrp="1"/>
          </p:cNvSpPr>
          <p:nvPr>
            <p:ph type="pic" idx="31"/>
          </p:nvPr>
        </p:nvSpPr>
        <p:spPr>
          <a:xfrm>
            <a:off x="6232398" y="387350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4" name="Picture Placeholder 2">
            <a:extLst>
              <a:ext uri="{FF2B5EF4-FFF2-40B4-BE49-F238E27FC236}">
                <a16:creationId xmlns:a16="http://schemas.microsoft.com/office/drawing/2014/main" id="{60619252-027D-A24A-8FCB-24C531201B52}"/>
              </a:ext>
            </a:extLst>
          </p:cNvPr>
          <p:cNvSpPr>
            <a:spLocks noGrp="1"/>
          </p:cNvSpPr>
          <p:nvPr>
            <p:ph type="pic" idx="32"/>
          </p:nvPr>
        </p:nvSpPr>
        <p:spPr>
          <a:xfrm>
            <a:off x="8902446" y="3873500"/>
            <a:ext cx="2384806" cy="218343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430050198"/>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allery 5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CDC5A4F-89E5-6D44-9E83-C862138509B3}"/>
              </a:ext>
            </a:extLst>
          </p:cNvPr>
          <p:cNvSpPr>
            <a:spLocks noGrp="1"/>
          </p:cNvSpPr>
          <p:nvPr>
            <p:ph type="dt" sz="half" idx="10"/>
          </p:nvPr>
        </p:nvSpPr>
        <p:spPr/>
        <p:txBody>
          <a:bodyPr/>
          <a:lstStyle/>
          <a:p>
            <a:fld id="{6219594D-27B3-4C43-B249-8A79AEA2A70E}" type="datetimeFigureOut">
              <a:rPr lang="en-US" smtClean="0"/>
              <a:t>5/18/2020</a:t>
            </a:fld>
            <a:endParaRPr lang="en-US"/>
          </a:p>
        </p:txBody>
      </p:sp>
      <p:sp>
        <p:nvSpPr>
          <p:cNvPr id="6" name="Footer Placeholder 5">
            <a:extLst>
              <a:ext uri="{FF2B5EF4-FFF2-40B4-BE49-F238E27FC236}">
                <a16:creationId xmlns:a16="http://schemas.microsoft.com/office/drawing/2014/main" id="{3F57B6CA-14AD-2F40-925F-1F250820EA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838032-C47E-3D46-A618-7FD815208199}"/>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11" name="Picture Placeholder 2">
            <a:extLst>
              <a:ext uri="{FF2B5EF4-FFF2-40B4-BE49-F238E27FC236}">
                <a16:creationId xmlns:a16="http://schemas.microsoft.com/office/drawing/2014/main" id="{D8D535F5-ADC3-5641-9567-7DE098D8334C}"/>
              </a:ext>
            </a:extLst>
          </p:cNvPr>
          <p:cNvSpPr>
            <a:spLocks noGrp="1"/>
          </p:cNvSpPr>
          <p:nvPr>
            <p:ph type="pic" idx="15"/>
          </p:nvPr>
        </p:nvSpPr>
        <p:spPr>
          <a:xfrm>
            <a:off x="4452937" y="1524001"/>
            <a:ext cx="3284537" cy="218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7" name="Picture Placeholder 2">
            <a:extLst>
              <a:ext uri="{FF2B5EF4-FFF2-40B4-BE49-F238E27FC236}">
                <a16:creationId xmlns:a16="http://schemas.microsoft.com/office/drawing/2014/main" id="{0D928029-72C4-C040-8C68-C689EE79D527}"/>
              </a:ext>
            </a:extLst>
          </p:cNvPr>
          <p:cNvSpPr>
            <a:spLocks noGrp="1"/>
          </p:cNvSpPr>
          <p:nvPr>
            <p:ph type="pic" idx="25"/>
          </p:nvPr>
        </p:nvSpPr>
        <p:spPr>
          <a:xfrm>
            <a:off x="889000" y="1524001"/>
            <a:ext cx="3286125" cy="4540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0" name="Picture Placeholder 2">
            <a:extLst>
              <a:ext uri="{FF2B5EF4-FFF2-40B4-BE49-F238E27FC236}">
                <a16:creationId xmlns:a16="http://schemas.microsoft.com/office/drawing/2014/main" id="{BA2303DE-71B8-7541-8F8A-5CCE806E3F25}"/>
              </a:ext>
            </a:extLst>
          </p:cNvPr>
          <p:cNvSpPr>
            <a:spLocks noGrp="1"/>
          </p:cNvSpPr>
          <p:nvPr>
            <p:ph type="pic" idx="26"/>
          </p:nvPr>
        </p:nvSpPr>
        <p:spPr>
          <a:xfrm>
            <a:off x="8015286" y="1524001"/>
            <a:ext cx="3284539" cy="218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Picture Placeholder 2">
            <a:extLst>
              <a:ext uri="{FF2B5EF4-FFF2-40B4-BE49-F238E27FC236}">
                <a16:creationId xmlns:a16="http://schemas.microsoft.com/office/drawing/2014/main" id="{18A6B92D-D354-A54A-BA01-C7BF4578CEFA}"/>
              </a:ext>
            </a:extLst>
          </p:cNvPr>
          <p:cNvSpPr>
            <a:spLocks noGrp="1"/>
          </p:cNvSpPr>
          <p:nvPr>
            <p:ph type="pic" idx="27"/>
          </p:nvPr>
        </p:nvSpPr>
        <p:spPr>
          <a:xfrm>
            <a:off x="4452937" y="3880023"/>
            <a:ext cx="3284537" cy="218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6" name="Picture Placeholder 2">
            <a:extLst>
              <a:ext uri="{FF2B5EF4-FFF2-40B4-BE49-F238E27FC236}">
                <a16:creationId xmlns:a16="http://schemas.microsoft.com/office/drawing/2014/main" id="{3481FC6C-C2C0-EE46-910B-2EE8DF9C8DB5}"/>
              </a:ext>
            </a:extLst>
          </p:cNvPr>
          <p:cNvSpPr>
            <a:spLocks noGrp="1"/>
          </p:cNvSpPr>
          <p:nvPr>
            <p:ph type="pic" idx="28"/>
          </p:nvPr>
        </p:nvSpPr>
        <p:spPr>
          <a:xfrm>
            <a:off x="8015286" y="3880023"/>
            <a:ext cx="3284539" cy="2184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1826234247"/>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allery 1up">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837FB009-6D81-6F41-93EE-484F6B610E69}"/>
              </a:ext>
            </a:extLst>
          </p:cNvPr>
          <p:cNvSpPr>
            <a:spLocks noGrp="1"/>
          </p:cNvSpPr>
          <p:nvPr>
            <p:ph type="pic" idx="13"/>
          </p:nvPr>
        </p:nvSpPr>
        <p:spPr>
          <a:xfrm>
            <a:off x="889000" y="1524000"/>
            <a:ext cx="10410825" cy="4540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3" name="Date Placeholder 4">
            <a:extLst>
              <a:ext uri="{FF2B5EF4-FFF2-40B4-BE49-F238E27FC236}">
                <a16:creationId xmlns:a16="http://schemas.microsoft.com/office/drawing/2014/main" id="{3072C48D-252A-A146-B24F-B0DC90B7B26A}"/>
              </a:ext>
            </a:extLst>
          </p:cNvPr>
          <p:cNvSpPr>
            <a:spLocks noGrp="1"/>
          </p:cNvSpPr>
          <p:nvPr>
            <p:ph type="dt" sz="half" idx="10"/>
          </p:nvPr>
        </p:nvSpPr>
        <p:spPr>
          <a:xfrm>
            <a:off x="889000" y="6226175"/>
            <a:ext cx="1501775" cy="631825"/>
          </a:xfrm>
        </p:spPr>
        <p:txBody>
          <a:bodyPr/>
          <a:lstStyle/>
          <a:p>
            <a:fld id="{6219594D-27B3-4C43-B249-8A79AEA2A70E}" type="datetimeFigureOut">
              <a:rPr lang="en-US" smtClean="0"/>
              <a:t>5/18/2020</a:t>
            </a:fld>
            <a:endParaRPr lang="en-US"/>
          </a:p>
        </p:txBody>
      </p:sp>
      <p:sp>
        <p:nvSpPr>
          <p:cNvPr id="4" name="Footer Placeholder 5">
            <a:extLst>
              <a:ext uri="{FF2B5EF4-FFF2-40B4-BE49-F238E27FC236}">
                <a16:creationId xmlns:a16="http://schemas.microsoft.com/office/drawing/2014/main" id="{32BB89D1-667C-C246-B7E4-E7A01F2BFA05}"/>
              </a:ext>
            </a:extLst>
          </p:cNvPr>
          <p:cNvSpPr>
            <a:spLocks noGrp="1"/>
          </p:cNvSpPr>
          <p:nvPr>
            <p:ph type="ftr" sz="quarter" idx="11"/>
          </p:nvPr>
        </p:nvSpPr>
        <p:spPr>
          <a:xfrm>
            <a:off x="2670175" y="6226175"/>
            <a:ext cx="7737475" cy="631825"/>
          </a:xfrm>
        </p:spPr>
        <p:txBody>
          <a:bodyPr/>
          <a:lstStyle/>
          <a:p>
            <a:endParaRPr lang="en-US"/>
          </a:p>
        </p:txBody>
      </p:sp>
      <p:sp>
        <p:nvSpPr>
          <p:cNvPr id="5" name="Slide Number Placeholder 6">
            <a:extLst>
              <a:ext uri="{FF2B5EF4-FFF2-40B4-BE49-F238E27FC236}">
                <a16:creationId xmlns:a16="http://schemas.microsoft.com/office/drawing/2014/main" id="{7F95D9CB-015E-984E-8567-7068A600B0D1}"/>
              </a:ext>
            </a:extLst>
          </p:cNvPr>
          <p:cNvSpPr>
            <a:spLocks noGrp="1"/>
          </p:cNvSpPr>
          <p:nvPr>
            <p:ph type="sldNum" sz="quarter" idx="12"/>
          </p:nvPr>
        </p:nvSpPr>
        <p:spPr>
          <a:xfrm>
            <a:off x="10687050" y="6226175"/>
            <a:ext cx="612775" cy="631825"/>
          </a:xfrm>
        </p:spPr>
        <p:txBody>
          <a:bodyPr/>
          <a:lstStyle/>
          <a:p>
            <a:fld id="{FB1083F1-5FA9-0B47-AEEA-351267D53B79}" type="slidenum">
              <a:rPr lang="en-US" smtClean="0"/>
              <a:t>‹#›</a:t>
            </a:fld>
            <a:endParaRPr lang="en-US"/>
          </a:p>
        </p:txBody>
      </p:sp>
    </p:spTree>
    <p:extLst>
      <p:ext uri="{BB962C8B-B14F-4D97-AF65-F5344CB8AC3E}">
        <p14:creationId xmlns:p14="http://schemas.microsoft.com/office/powerpoint/2010/main" val="2076592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allery 1up/Full Screen">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837FB009-6D81-6F41-93EE-484F6B610E69}"/>
              </a:ext>
            </a:extLst>
          </p:cNvPr>
          <p:cNvSpPr>
            <a:spLocks noGrp="1"/>
          </p:cNvSpPr>
          <p:nvPr>
            <p:ph type="pic" idx="13"/>
          </p:nvPr>
        </p:nvSpPr>
        <p:spPr>
          <a:xfrm>
            <a:off x="0" y="1253068"/>
            <a:ext cx="12192001" cy="56049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3009292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7EC192-78F2-344D-9D39-1CF933C5AE4E}"/>
              </a:ext>
            </a:extLst>
          </p:cNvPr>
          <p:cNvSpPr>
            <a:spLocks noGrp="1"/>
          </p:cNvSpPr>
          <p:nvPr>
            <p:ph type="dt" sz="half" idx="10"/>
          </p:nvPr>
        </p:nvSpPr>
        <p:spPr/>
        <p:txBody>
          <a:bodyPr/>
          <a:lstStyle/>
          <a:p>
            <a:fld id="{6219594D-27B3-4C43-B249-8A79AEA2A70E}" type="datetimeFigureOut">
              <a:rPr lang="en-US" smtClean="0"/>
              <a:t>5/18/2020</a:t>
            </a:fld>
            <a:endParaRPr lang="en-US"/>
          </a:p>
        </p:txBody>
      </p:sp>
      <p:sp>
        <p:nvSpPr>
          <p:cNvPr id="3" name="Footer Placeholder 2">
            <a:extLst>
              <a:ext uri="{FF2B5EF4-FFF2-40B4-BE49-F238E27FC236}">
                <a16:creationId xmlns:a16="http://schemas.microsoft.com/office/drawing/2014/main" id="{4F3CCDCF-4781-A74A-BCAE-9DF41D9ABB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0A8E2E-3C4C-B749-812E-E3C63A62497A}"/>
              </a:ext>
            </a:extLst>
          </p:cNvPr>
          <p:cNvSpPr>
            <a:spLocks noGrp="1"/>
          </p:cNvSpPr>
          <p:nvPr>
            <p:ph type="sldNum" sz="quarter" idx="12"/>
          </p:nvPr>
        </p:nvSpPr>
        <p:spPr/>
        <p:txBody>
          <a:bodyPr/>
          <a:lstStyle/>
          <a:p>
            <a:fld id="{FB1083F1-5FA9-0B47-AEEA-351267D53B79}" type="slidenum">
              <a:rPr lang="en-US" smtClean="0"/>
              <a:t>‹#›</a:t>
            </a:fld>
            <a:endParaRPr lang="en-US"/>
          </a:p>
        </p:txBody>
      </p:sp>
    </p:spTree>
    <p:extLst>
      <p:ext uri="{BB962C8B-B14F-4D97-AF65-F5344CB8AC3E}">
        <p14:creationId xmlns:p14="http://schemas.microsoft.com/office/powerpoint/2010/main" val="395188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6F67F-F70B-124B-9906-BB458EB72851}"/>
              </a:ext>
            </a:extLst>
          </p:cNvPr>
          <p:cNvSpPr>
            <a:spLocks noGrp="1"/>
          </p:cNvSpPr>
          <p:nvPr>
            <p:ph type="title"/>
          </p:nvPr>
        </p:nvSpPr>
        <p:spPr>
          <a:xfrm>
            <a:off x="889001" y="2298699"/>
            <a:ext cx="8629650" cy="2193925"/>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DC8E0BAB-9B06-9141-9EDA-F54F68C21FA6}"/>
              </a:ext>
            </a:extLst>
          </p:cNvPr>
          <p:cNvSpPr>
            <a:spLocks noGrp="1"/>
          </p:cNvSpPr>
          <p:nvPr>
            <p:ph type="body" idx="1"/>
          </p:nvPr>
        </p:nvSpPr>
        <p:spPr>
          <a:xfrm>
            <a:off x="889001" y="5455494"/>
            <a:ext cx="8629650" cy="608756"/>
          </a:xfrm>
        </p:spPr>
        <p:txBody>
          <a:bodyPr>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34C27694-CD8F-D242-A253-810A6A9BF57B}"/>
              </a:ext>
            </a:extLst>
          </p:cNvPr>
          <p:cNvSpPr>
            <a:spLocks noGrp="1"/>
          </p:cNvSpPr>
          <p:nvPr>
            <p:ph type="dt" sz="half" idx="10"/>
          </p:nvPr>
        </p:nvSpPr>
        <p:spPr/>
        <p:txBody>
          <a:bodyPr/>
          <a:lstStyle/>
          <a:p>
            <a:fld id="{6219594D-27B3-4C43-B249-8A79AEA2A70E}" type="datetimeFigureOut">
              <a:rPr lang="en-US" smtClean="0"/>
              <a:t>5/18/2020</a:t>
            </a:fld>
            <a:endParaRPr lang="en-US"/>
          </a:p>
        </p:txBody>
      </p:sp>
      <p:sp>
        <p:nvSpPr>
          <p:cNvPr id="5" name="Footer Placeholder 4">
            <a:extLst>
              <a:ext uri="{FF2B5EF4-FFF2-40B4-BE49-F238E27FC236}">
                <a16:creationId xmlns:a16="http://schemas.microsoft.com/office/drawing/2014/main" id="{99BA64B5-D93D-C04E-9098-7120E8DAC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C5C98-B11F-F34E-A7CA-674430FBAB0A}"/>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9" name="Subtitle 2">
            <a:extLst>
              <a:ext uri="{FF2B5EF4-FFF2-40B4-BE49-F238E27FC236}">
                <a16:creationId xmlns:a16="http://schemas.microsoft.com/office/drawing/2014/main" id="{A62D7E46-2149-C24A-83B4-E78BBB004B9D}"/>
              </a:ext>
            </a:extLst>
          </p:cNvPr>
          <p:cNvSpPr>
            <a:spLocks noGrp="1"/>
          </p:cNvSpPr>
          <p:nvPr>
            <p:ph type="subTitle" idx="13"/>
          </p:nvPr>
        </p:nvSpPr>
        <p:spPr>
          <a:xfrm>
            <a:off x="888999" y="4657725"/>
            <a:ext cx="8629651" cy="6223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1" name="Text Placeholder 13">
            <a:extLst>
              <a:ext uri="{FF2B5EF4-FFF2-40B4-BE49-F238E27FC236}">
                <a16:creationId xmlns:a16="http://schemas.microsoft.com/office/drawing/2014/main" id="{85504BE4-E636-4B49-BB39-BD1930E6E1D4}"/>
              </a:ext>
            </a:extLst>
          </p:cNvPr>
          <p:cNvSpPr>
            <a:spLocks noGrp="1"/>
          </p:cNvSpPr>
          <p:nvPr>
            <p:ph type="body" sz="quarter" idx="14" hasCustomPrompt="1"/>
          </p:nvPr>
        </p:nvSpPr>
        <p:spPr>
          <a:xfrm>
            <a:off x="889000" y="1606395"/>
            <a:ext cx="8629650" cy="533400"/>
          </a:xfrm>
        </p:spPr>
        <p:txBody>
          <a:bodyPr>
            <a:normAutofit/>
          </a:bodyPr>
          <a:lstStyle>
            <a:lvl1pPr marL="0" indent="0">
              <a:buNone/>
              <a:defRPr sz="2400" spc="0">
                <a:solidFill>
                  <a:schemeClr val="accent3"/>
                </a:solidFill>
                <a:latin typeface="Montserrat" panose="02000505000000020004" pitchFamily="2" charset="77"/>
              </a:defRPr>
            </a:lvl1pPr>
          </a:lstStyle>
          <a:p>
            <a:pPr lvl="0"/>
            <a:r>
              <a:rPr lang="en-US" dirty="0"/>
              <a:t>Section 01</a:t>
            </a:r>
          </a:p>
        </p:txBody>
      </p:sp>
    </p:spTree>
    <p:extLst>
      <p:ext uri="{BB962C8B-B14F-4D97-AF65-F5344CB8AC3E}">
        <p14:creationId xmlns:p14="http://schemas.microsoft.com/office/powerpoint/2010/main" val="1697959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 Two Contents indented">
    <p:spTree>
      <p:nvGrpSpPr>
        <p:cNvPr id="1" name=""/>
        <p:cNvGrpSpPr/>
        <p:nvPr/>
      </p:nvGrpSpPr>
      <p:grpSpPr>
        <a:xfrm>
          <a:off x="0" y="0"/>
          <a:ext cx="0" cy="0"/>
          <a:chOff x="0" y="0"/>
          <a:chExt cx="0" cy="0"/>
        </a:xfrm>
      </p:grpSpPr>
      <p:sp>
        <p:nvSpPr>
          <p:cNvPr id="5" name="Title 1"/>
          <p:cNvSpPr>
            <a:spLocks noGrp="1"/>
          </p:cNvSpPr>
          <p:nvPr>
            <p:ph type="title"/>
          </p:nvPr>
        </p:nvSpPr>
        <p:spPr>
          <a:xfrm>
            <a:off x="601594" y="481190"/>
            <a:ext cx="11073761" cy="1204800"/>
          </a:xfrm>
          <a:prstGeom prst="rect">
            <a:avLst/>
          </a:prstGeom>
        </p:spPr>
        <p:txBody>
          <a:bodyPr vert="horz" lIns="0" tIns="0" rIns="0" bIns="0"/>
          <a:lstStyle>
            <a:lvl1pPr algn="l">
              <a:defRPr sz="3800" b="1">
                <a:solidFill>
                  <a:schemeClr val="bg1"/>
                </a:solidFill>
                <a:latin typeface="Georgia"/>
                <a:cs typeface="Georgia"/>
              </a:defRPr>
            </a:lvl1pPr>
          </a:lstStyle>
          <a:p>
            <a:r>
              <a:rPr lang="en-US" smtClean="0"/>
              <a:t>Click to edit Master title style</a:t>
            </a:r>
            <a:endParaRPr lang="en-US"/>
          </a:p>
        </p:txBody>
      </p:sp>
      <p:sp>
        <p:nvSpPr>
          <p:cNvPr id="6" name="Content Placeholder 2"/>
          <p:cNvSpPr>
            <a:spLocks noGrp="1"/>
          </p:cNvSpPr>
          <p:nvPr>
            <p:ph idx="10"/>
          </p:nvPr>
        </p:nvSpPr>
        <p:spPr>
          <a:xfrm>
            <a:off x="609599" y="1716126"/>
            <a:ext cx="5417468" cy="4300030"/>
          </a:xfrm>
          <a:prstGeom prst="rect">
            <a:avLst/>
          </a:prstGeom>
        </p:spPr>
        <p:txBody>
          <a:bodyPr vert="horz" lIns="0" tIns="0" rIns="0" bIns="0"/>
          <a:lstStyle>
            <a:lvl1pPr marL="0" indent="0" algn="l">
              <a:spcAft>
                <a:spcPts val="600"/>
              </a:spcAft>
              <a:defRPr sz="2100" b="1">
                <a:solidFill>
                  <a:schemeClr val="tx1"/>
                </a:solidFill>
                <a:latin typeface="Georgia"/>
                <a:cs typeface="Georgia"/>
              </a:defRPr>
            </a:lvl1pPr>
            <a:lvl2pPr marL="320040" indent="0" algn="l">
              <a:spcAft>
                <a:spcPts val="600"/>
              </a:spcAft>
              <a:defRPr sz="1700">
                <a:solidFill>
                  <a:srgbClr val="000000"/>
                </a:solidFill>
                <a:latin typeface="Georgia"/>
                <a:cs typeface="Georgia"/>
              </a:defRPr>
            </a:lvl2pPr>
            <a:lvl3pPr marL="640080" indent="0" algn="l">
              <a:spcAft>
                <a:spcPts val="600"/>
              </a:spcAft>
              <a:defRPr sz="1700">
                <a:solidFill>
                  <a:srgbClr val="000000"/>
                </a:solidFill>
                <a:latin typeface="Georgia"/>
                <a:cs typeface="Georgia"/>
              </a:defRPr>
            </a:lvl3pPr>
            <a:lvl4pPr marL="960120" indent="0" algn="l">
              <a:spcAft>
                <a:spcPts val="600"/>
              </a:spcAft>
              <a:defRPr sz="1700">
                <a:solidFill>
                  <a:srgbClr val="000000"/>
                </a:solidFill>
                <a:latin typeface="Georgia"/>
                <a:cs typeface="Georgia"/>
              </a:defRPr>
            </a:lvl4pPr>
            <a:lvl5pPr marL="1280160" indent="0" algn="l">
              <a:spcAft>
                <a:spcPts val="600"/>
              </a:spcAft>
              <a:defRPr sz="1700">
                <a:solidFill>
                  <a:srgbClr val="000000"/>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2"/>
          <p:cNvSpPr>
            <a:spLocks noGrp="1"/>
          </p:cNvSpPr>
          <p:nvPr>
            <p:ph idx="11"/>
          </p:nvPr>
        </p:nvSpPr>
        <p:spPr>
          <a:xfrm>
            <a:off x="6163392" y="1716126"/>
            <a:ext cx="5511963" cy="4300030"/>
          </a:xfrm>
          <a:prstGeom prst="rect">
            <a:avLst/>
          </a:prstGeom>
        </p:spPr>
        <p:txBody>
          <a:bodyPr vert="horz" lIns="0" tIns="0" rIns="0" bIns="0"/>
          <a:lstStyle>
            <a:lvl1pPr marL="0" indent="0" algn="l">
              <a:spcAft>
                <a:spcPts val="600"/>
              </a:spcAft>
              <a:defRPr sz="2100" b="1">
                <a:solidFill>
                  <a:schemeClr val="tx1"/>
                </a:solidFill>
                <a:latin typeface="Georgia"/>
                <a:cs typeface="Georgia"/>
              </a:defRPr>
            </a:lvl1pPr>
            <a:lvl2pPr marL="320040" indent="0" algn="l">
              <a:spcAft>
                <a:spcPts val="600"/>
              </a:spcAft>
              <a:defRPr sz="1700">
                <a:solidFill>
                  <a:srgbClr val="000000"/>
                </a:solidFill>
                <a:latin typeface="Georgia"/>
                <a:cs typeface="Georgia"/>
              </a:defRPr>
            </a:lvl2pPr>
            <a:lvl3pPr marL="640080" indent="0" algn="l">
              <a:spcAft>
                <a:spcPts val="600"/>
              </a:spcAft>
              <a:defRPr sz="1700">
                <a:solidFill>
                  <a:srgbClr val="000000"/>
                </a:solidFill>
                <a:latin typeface="Georgia"/>
                <a:cs typeface="Georgia"/>
              </a:defRPr>
            </a:lvl3pPr>
            <a:lvl4pPr marL="960120" indent="0" algn="l">
              <a:spcAft>
                <a:spcPts val="600"/>
              </a:spcAft>
              <a:defRPr sz="1700">
                <a:solidFill>
                  <a:srgbClr val="000000"/>
                </a:solidFill>
                <a:latin typeface="Georgia"/>
                <a:cs typeface="Georgia"/>
              </a:defRPr>
            </a:lvl4pPr>
            <a:lvl5pPr marL="1280160" indent="0" algn="l">
              <a:spcAft>
                <a:spcPts val="600"/>
              </a:spcAft>
              <a:defRPr sz="1700">
                <a:solidFill>
                  <a:srgbClr val="000000"/>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669140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 Content indented">
    <p:spTree>
      <p:nvGrpSpPr>
        <p:cNvPr id="1" name=""/>
        <p:cNvGrpSpPr/>
        <p:nvPr/>
      </p:nvGrpSpPr>
      <p:grpSpPr>
        <a:xfrm>
          <a:off x="0" y="0"/>
          <a:ext cx="0" cy="0"/>
          <a:chOff x="0" y="0"/>
          <a:chExt cx="0" cy="0"/>
        </a:xfrm>
      </p:grpSpPr>
      <p:sp>
        <p:nvSpPr>
          <p:cNvPr id="2" name="Title 1"/>
          <p:cNvSpPr>
            <a:spLocks noGrp="1"/>
          </p:cNvSpPr>
          <p:nvPr>
            <p:ph type="title"/>
          </p:nvPr>
        </p:nvSpPr>
        <p:spPr>
          <a:xfrm>
            <a:off x="612735" y="481043"/>
            <a:ext cx="11055395" cy="1204800"/>
          </a:xfrm>
          <a:prstGeom prst="rect">
            <a:avLst/>
          </a:prstGeom>
        </p:spPr>
        <p:txBody>
          <a:bodyPr vert="horz" lIns="0" tIns="0" rIns="0" bIns="0"/>
          <a:lstStyle>
            <a:lvl1pPr algn="l">
              <a:defRPr sz="3800" b="1">
                <a:solidFill>
                  <a:schemeClr val="bg1"/>
                </a:solidFill>
                <a:latin typeface="Georgia"/>
                <a:cs typeface="Georgia"/>
              </a:defRPr>
            </a:lvl1pPr>
          </a:lstStyle>
          <a:p>
            <a:r>
              <a:rPr lang="en-US" smtClean="0"/>
              <a:t>Click to edit Master title style</a:t>
            </a:r>
            <a:endParaRPr lang="en-US"/>
          </a:p>
        </p:txBody>
      </p:sp>
      <p:sp>
        <p:nvSpPr>
          <p:cNvPr id="3" name="Content Placeholder 2"/>
          <p:cNvSpPr>
            <a:spLocks noGrp="1"/>
          </p:cNvSpPr>
          <p:nvPr>
            <p:ph idx="1"/>
          </p:nvPr>
        </p:nvSpPr>
        <p:spPr>
          <a:xfrm>
            <a:off x="1219200" y="1715978"/>
            <a:ext cx="10448929" cy="3220552"/>
          </a:xfrm>
          <a:prstGeom prst="rect">
            <a:avLst/>
          </a:prstGeom>
        </p:spPr>
        <p:txBody>
          <a:bodyPr vert="horz" lIns="0" tIns="0" rIns="0" bIns="0"/>
          <a:lstStyle>
            <a:lvl1pPr marL="0" indent="0" algn="l">
              <a:defRPr b="1">
                <a:solidFill>
                  <a:schemeClr val="tx1"/>
                </a:solidFill>
                <a:latin typeface="Georgia"/>
                <a:cs typeface="Georgia"/>
              </a:defRPr>
            </a:lvl1pPr>
            <a:lvl2pPr marL="320040" indent="0" algn="l">
              <a:spcAft>
                <a:spcPts val="600"/>
              </a:spcAft>
              <a:defRPr sz="2100">
                <a:solidFill>
                  <a:srgbClr val="000000"/>
                </a:solidFill>
                <a:latin typeface="Georgia"/>
                <a:cs typeface="Georgia"/>
              </a:defRPr>
            </a:lvl2pPr>
            <a:lvl3pPr marL="640080" indent="0" algn="l">
              <a:spcAft>
                <a:spcPts val="600"/>
              </a:spcAft>
              <a:defRPr sz="2100">
                <a:solidFill>
                  <a:srgbClr val="000000"/>
                </a:solidFill>
                <a:latin typeface="Georgia"/>
                <a:cs typeface="Georgia"/>
              </a:defRPr>
            </a:lvl3pPr>
            <a:lvl4pPr marL="960120" indent="0" algn="l">
              <a:spcAft>
                <a:spcPts val="600"/>
              </a:spcAft>
              <a:defRPr sz="2100">
                <a:solidFill>
                  <a:srgbClr val="000000"/>
                </a:solidFill>
                <a:latin typeface="Georgia"/>
                <a:cs typeface="Georgia"/>
              </a:defRPr>
            </a:lvl4pPr>
            <a:lvl5pPr marL="1280160" indent="0" algn="l">
              <a:spcAft>
                <a:spcPts val="600"/>
              </a:spcAft>
              <a:defRPr sz="2100">
                <a:solidFill>
                  <a:srgbClr val="000000"/>
                </a:solidFill>
                <a:latin typeface="Georgia"/>
                <a:cs typeface="Georgi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131433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C4C2F87-0304-C140-A7E2-095C4925A96C}"/>
              </a:ext>
            </a:extLst>
          </p:cNvPr>
          <p:cNvSpPr>
            <a:spLocks noGrp="1"/>
          </p:cNvSpPr>
          <p:nvPr>
            <p:ph type="dt" sz="half" idx="10"/>
          </p:nvPr>
        </p:nvSpPr>
        <p:spPr/>
        <p:txBody>
          <a:bodyPr/>
          <a:lstStyle/>
          <a:p>
            <a:fld id="{6219594D-27B3-4C43-B249-8A79AEA2A70E}" type="datetimeFigureOut">
              <a:rPr lang="en-US" smtClean="0"/>
              <a:t>5/18/2020</a:t>
            </a:fld>
            <a:endParaRPr lang="en-US"/>
          </a:p>
        </p:txBody>
      </p:sp>
      <p:sp>
        <p:nvSpPr>
          <p:cNvPr id="4" name="Footer Placeholder 3">
            <a:extLst>
              <a:ext uri="{FF2B5EF4-FFF2-40B4-BE49-F238E27FC236}">
                <a16:creationId xmlns:a16="http://schemas.microsoft.com/office/drawing/2014/main" id="{C02C87A3-454A-7F41-B580-16D05501CC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E4593E-4E2B-9146-8BED-FEDE11498DD4}"/>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7" name="Title Placeholder 6">
            <a:extLst>
              <a:ext uri="{FF2B5EF4-FFF2-40B4-BE49-F238E27FC236}">
                <a16:creationId xmlns:a16="http://schemas.microsoft.com/office/drawing/2014/main" id="{C8A24B1A-F33D-EC4A-BD0E-25FD6E8E6CD4}"/>
              </a:ext>
            </a:extLst>
          </p:cNvPr>
          <p:cNvSpPr>
            <a:spLocks noGrp="1"/>
          </p:cNvSpPr>
          <p:nvPr>
            <p:ph type="title"/>
          </p:nvPr>
        </p:nvSpPr>
        <p:spPr>
          <a:xfrm>
            <a:off x="889001" y="1524000"/>
            <a:ext cx="9518650"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259515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ubtitle/Text 1 Column/Hexagonal">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949BFAD-511D-B943-9152-EB26FA4631CD}"/>
              </a:ext>
            </a:extLst>
          </p:cNvPr>
          <p:cNvSpPr>
            <a:spLocks noGrp="1"/>
          </p:cNvSpPr>
          <p:nvPr>
            <p:ph type="dt" sz="half" idx="10"/>
          </p:nvPr>
        </p:nvSpPr>
        <p:spPr/>
        <p:txBody>
          <a:bodyPr/>
          <a:lstStyle/>
          <a:p>
            <a:fld id="{6219594D-27B3-4C43-B249-8A79AEA2A70E}" type="datetimeFigureOut">
              <a:rPr lang="en-US" smtClean="0"/>
              <a:t>5/18/2020</a:t>
            </a:fld>
            <a:endParaRPr lang="en-US"/>
          </a:p>
        </p:txBody>
      </p:sp>
      <p:sp>
        <p:nvSpPr>
          <p:cNvPr id="5" name="Footer Placeholder 4">
            <a:extLst>
              <a:ext uri="{FF2B5EF4-FFF2-40B4-BE49-F238E27FC236}">
                <a16:creationId xmlns:a16="http://schemas.microsoft.com/office/drawing/2014/main" id="{9A09C7EC-9945-8845-8A27-552D1A17223E}"/>
              </a:ext>
            </a:extLst>
          </p:cNvPr>
          <p:cNvSpPr>
            <a:spLocks noGrp="1"/>
          </p:cNvSpPr>
          <p:nvPr>
            <p:ph type="ftr" sz="quarter" idx="11"/>
          </p:nvPr>
        </p:nvSpPr>
        <p:spPr/>
        <p:txBody>
          <a:bodyPr/>
          <a:lstStyle/>
          <a:p>
            <a:endParaRPr lang="en-US"/>
          </a:p>
        </p:txBody>
      </p:sp>
      <p:sp>
        <p:nvSpPr>
          <p:cNvPr id="10" name="Title Placeholder 6">
            <a:extLst>
              <a:ext uri="{FF2B5EF4-FFF2-40B4-BE49-F238E27FC236}">
                <a16:creationId xmlns:a16="http://schemas.microsoft.com/office/drawing/2014/main" id="{EFB307C3-83A5-D547-8957-A6915ECAF118}"/>
              </a:ext>
            </a:extLst>
          </p:cNvPr>
          <p:cNvSpPr>
            <a:spLocks noGrp="1"/>
          </p:cNvSpPr>
          <p:nvPr>
            <p:ph type="title"/>
          </p:nvPr>
        </p:nvSpPr>
        <p:spPr>
          <a:xfrm>
            <a:off x="889001" y="1524000"/>
            <a:ext cx="9518650"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F15CEC14-51AE-C647-A355-EFB403FD35FF}"/>
              </a:ext>
            </a:extLst>
          </p:cNvPr>
          <p:cNvSpPr>
            <a:spLocks noGrp="1"/>
          </p:cNvSpPr>
          <p:nvPr>
            <p:ph type="subTitle" idx="1"/>
          </p:nvPr>
        </p:nvSpPr>
        <p:spPr>
          <a:xfrm>
            <a:off x="889001" y="3089276"/>
            <a:ext cx="9518650" cy="6191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6" name="Slide Number Placeholder 5">
            <a:extLst>
              <a:ext uri="{FF2B5EF4-FFF2-40B4-BE49-F238E27FC236}">
                <a16:creationId xmlns:a16="http://schemas.microsoft.com/office/drawing/2014/main" id="{620B76D1-1FDB-C943-BF28-EE0959B69D69}"/>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7" name="Text Placeholder 2">
            <a:extLst>
              <a:ext uri="{FF2B5EF4-FFF2-40B4-BE49-F238E27FC236}">
                <a16:creationId xmlns:a16="http://schemas.microsoft.com/office/drawing/2014/main" id="{7C170E7E-B249-4B40-8A2E-8E1CD384759C}"/>
              </a:ext>
            </a:extLst>
          </p:cNvPr>
          <p:cNvSpPr>
            <a:spLocks noGrp="1"/>
          </p:cNvSpPr>
          <p:nvPr>
            <p:ph type="body" idx="13"/>
          </p:nvPr>
        </p:nvSpPr>
        <p:spPr>
          <a:xfrm>
            <a:off x="889001" y="3876677"/>
            <a:ext cx="8629650" cy="2187574"/>
          </a:xfrm>
        </p:spPr>
        <p:txBody>
          <a:bodyPr>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83562384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Subtitle/Text 2 Column/Hexagonal">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949BFAD-511D-B943-9152-EB26FA4631CD}"/>
              </a:ext>
            </a:extLst>
          </p:cNvPr>
          <p:cNvSpPr>
            <a:spLocks noGrp="1"/>
          </p:cNvSpPr>
          <p:nvPr>
            <p:ph type="dt" sz="half" idx="10"/>
          </p:nvPr>
        </p:nvSpPr>
        <p:spPr/>
        <p:txBody>
          <a:bodyPr/>
          <a:lstStyle/>
          <a:p>
            <a:fld id="{6219594D-27B3-4C43-B249-8A79AEA2A70E}" type="datetimeFigureOut">
              <a:rPr lang="en-US" smtClean="0"/>
              <a:t>5/18/2020</a:t>
            </a:fld>
            <a:endParaRPr lang="en-US"/>
          </a:p>
        </p:txBody>
      </p:sp>
      <p:sp>
        <p:nvSpPr>
          <p:cNvPr id="5" name="Footer Placeholder 4">
            <a:extLst>
              <a:ext uri="{FF2B5EF4-FFF2-40B4-BE49-F238E27FC236}">
                <a16:creationId xmlns:a16="http://schemas.microsoft.com/office/drawing/2014/main" id="{9A09C7EC-9945-8845-8A27-552D1A172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B76D1-1FDB-C943-BF28-EE0959B69D69}"/>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10" name="Title Placeholder 6">
            <a:extLst>
              <a:ext uri="{FF2B5EF4-FFF2-40B4-BE49-F238E27FC236}">
                <a16:creationId xmlns:a16="http://schemas.microsoft.com/office/drawing/2014/main" id="{EFB307C3-83A5-D547-8957-A6915ECAF118}"/>
              </a:ext>
            </a:extLst>
          </p:cNvPr>
          <p:cNvSpPr>
            <a:spLocks noGrp="1"/>
          </p:cNvSpPr>
          <p:nvPr>
            <p:ph type="title"/>
          </p:nvPr>
        </p:nvSpPr>
        <p:spPr>
          <a:xfrm>
            <a:off x="889001" y="1524000"/>
            <a:ext cx="9518650"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F15CEC14-51AE-C647-A355-EFB403FD35FF}"/>
              </a:ext>
            </a:extLst>
          </p:cNvPr>
          <p:cNvSpPr>
            <a:spLocks noGrp="1"/>
          </p:cNvSpPr>
          <p:nvPr>
            <p:ph type="subTitle" idx="1"/>
          </p:nvPr>
        </p:nvSpPr>
        <p:spPr>
          <a:xfrm>
            <a:off x="889001" y="3089276"/>
            <a:ext cx="9518650" cy="6191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Text Placeholder 2">
            <a:extLst>
              <a:ext uri="{FF2B5EF4-FFF2-40B4-BE49-F238E27FC236}">
                <a16:creationId xmlns:a16="http://schemas.microsoft.com/office/drawing/2014/main" id="{7C170E7E-B249-4B40-8A2E-8E1CD384759C}"/>
              </a:ext>
            </a:extLst>
          </p:cNvPr>
          <p:cNvSpPr>
            <a:spLocks noGrp="1"/>
          </p:cNvSpPr>
          <p:nvPr>
            <p:ph type="body" idx="13"/>
          </p:nvPr>
        </p:nvSpPr>
        <p:spPr>
          <a:xfrm>
            <a:off x="889001" y="3876677"/>
            <a:ext cx="8629650" cy="2187574"/>
          </a:xfrm>
        </p:spPr>
        <p:txBody>
          <a:bodyPr numCol="2" spcCol="36576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234730142"/>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Subtitle/Text 3 Column/Hexagonal">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949BFAD-511D-B943-9152-EB26FA4631CD}"/>
              </a:ext>
            </a:extLst>
          </p:cNvPr>
          <p:cNvSpPr>
            <a:spLocks noGrp="1"/>
          </p:cNvSpPr>
          <p:nvPr>
            <p:ph type="dt" sz="half" idx="10"/>
          </p:nvPr>
        </p:nvSpPr>
        <p:spPr/>
        <p:txBody>
          <a:bodyPr/>
          <a:lstStyle/>
          <a:p>
            <a:fld id="{6219594D-27B3-4C43-B249-8A79AEA2A70E}" type="datetimeFigureOut">
              <a:rPr lang="en-US" smtClean="0"/>
              <a:t>5/18/2020</a:t>
            </a:fld>
            <a:endParaRPr lang="en-US"/>
          </a:p>
        </p:txBody>
      </p:sp>
      <p:sp>
        <p:nvSpPr>
          <p:cNvPr id="5" name="Footer Placeholder 4">
            <a:extLst>
              <a:ext uri="{FF2B5EF4-FFF2-40B4-BE49-F238E27FC236}">
                <a16:creationId xmlns:a16="http://schemas.microsoft.com/office/drawing/2014/main" id="{9A09C7EC-9945-8845-8A27-552D1A172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B76D1-1FDB-C943-BF28-EE0959B69D69}"/>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10" name="Title Placeholder 6">
            <a:extLst>
              <a:ext uri="{FF2B5EF4-FFF2-40B4-BE49-F238E27FC236}">
                <a16:creationId xmlns:a16="http://schemas.microsoft.com/office/drawing/2014/main" id="{EFB307C3-83A5-D547-8957-A6915ECAF118}"/>
              </a:ext>
            </a:extLst>
          </p:cNvPr>
          <p:cNvSpPr>
            <a:spLocks noGrp="1"/>
          </p:cNvSpPr>
          <p:nvPr>
            <p:ph type="title"/>
          </p:nvPr>
        </p:nvSpPr>
        <p:spPr>
          <a:xfrm>
            <a:off x="889001" y="1524000"/>
            <a:ext cx="9518650"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F15CEC14-51AE-C647-A355-EFB403FD35FF}"/>
              </a:ext>
            </a:extLst>
          </p:cNvPr>
          <p:cNvSpPr>
            <a:spLocks noGrp="1"/>
          </p:cNvSpPr>
          <p:nvPr>
            <p:ph type="subTitle" idx="1"/>
          </p:nvPr>
        </p:nvSpPr>
        <p:spPr>
          <a:xfrm>
            <a:off x="889001" y="3089276"/>
            <a:ext cx="9518650" cy="61912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Text Placeholder 2">
            <a:extLst>
              <a:ext uri="{FF2B5EF4-FFF2-40B4-BE49-F238E27FC236}">
                <a16:creationId xmlns:a16="http://schemas.microsoft.com/office/drawing/2014/main" id="{7C170E7E-B249-4B40-8A2E-8E1CD384759C}"/>
              </a:ext>
            </a:extLst>
          </p:cNvPr>
          <p:cNvSpPr>
            <a:spLocks noGrp="1"/>
          </p:cNvSpPr>
          <p:nvPr>
            <p:ph type="body" idx="13"/>
          </p:nvPr>
        </p:nvSpPr>
        <p:spPr>
          <a:xfrm>
            <a:off x="889001" y="3876677"/>
            <a:ext cx="8629650" cy="2187574"/>
          </a:xfrm>
        </p:spPr>
        <p:txBody>
          <a:bodyPr wrap="none" numCol="3" spcCol="365760">
            <a:normAutofit/>
          </a:bodyPr>
          <a:lstStyle>
            <a:lvl1pPr marL="0" indent="0">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3708147606"/>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ontent 1up">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86CF961-978D-4041-AF6F-C9D46CF73C40}"/>
              </a:ext>
            </a:extLst>
          </p:cNvPr>
          <p:cNvSpPr>
            <a:spLocks noGrp="1"/>
          </p:cNvSpPr>
          <p:nvPr>
            <p:ph type="dt" sz="half" idx="10"/>
          </p:nvPr>
        </p:nvSpPr>
        <p:spPr/>
        <p:txBody>
          <a:bodyPr/>
          <a:lstStyle/>
          <a:p>
            <a:fld id="{6219594D-27B3-4C43-B249-8A79AEA2A70E}" type="datetimeFigureOut">
              <a:rPr lang="en-US" smtClean="0"/>
              <a:t>5/18/2020</a:t>
            </a:fld>
            <a:endParaRPr lang="en-US"/>
          </a:p>
        </p:txBody>
      </p:sp>
      <p:sp>
        <p:nvSpPr>
          <p:cNvPr id="5" name="Footer Placeholder 4">
            <a:extLst>
              <a:ext uri="{FF2B5EF4-FFF2-40B4-BE49-F238E27FC236}">
                <a16:creationId xmlns:a16="http://schemas.microsoft.com/office/drawing/2014/main" id="{6DA289B9-94D7-B640-A22B-B4AA27CE7B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E1427-4312-B041-959B-BCEB1F5EF15B}"/>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8" name="Content Placeholder 2">
            <a:extLst>
              <a:ext uri="{FF2B5EF4-FFF2-40B4-BE49-F238E27FC236}">
                <a16:creationId xmlns:a16="http://schemas.microsoft.com/office/drawing/2014/main" id="{A0C450A7-F4B7-D84A-AF78-202630E85086}"/>
              </a:ext>
            </a:extLst>
          </p:cNvPr>
          <p:cNvSpPr>
            <a:spLocks noGrp="1"/>
          </p:cNvSpPr>
          <p:nvPr>
            <p:ph idx="1"/>
          </p:nvPr>
        </p:nvSpPr>
        <p:spPr>
          <a:xfrm>
            <a:off x="889000" y="3089275"/>
            <a:ext cx="10410825" cy="2974975"/>
          </a:xfrm>
          <a:solidFill>
            <a:schemeClr val="bg2"/>
          </a:solidFill>
        </p:spPr>
        <p:txBody>
          <a:bodyPr lIns="182880" tIns="182880" rIns="18288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Placeholder 6">
            <a:extLst>
              <a:ext uri="{FF2B5EF4-FFF2-40B4-BE49-F238E27FC236}">
                <a16:creationId xmlns:a16="http://schemas.microsoft.com/office/drawing/2014/main" id="{9B027F61-5F71-864F-B684-C769ACB59FC6}"/>
              </a:ext>
            </a:extLst>
          </p:cNvPr>
          <p:cNvSpPr>
            <a:spLocks noGrp="1"/>
          </p:cNvSpPr>
          <p:nvPr>
            <p:ph type="title"/>
          </p:nvPr>
        </p:nvSpPr>
        <p:spPr>
          <a:xfrm>
            <a:off x="889001" y="1524000"/>
            <a:ext cx="9518650"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345967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Content 2up">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66BD02D-13EF-7047-9A13-6794238ED6A5}"/>
              </a:ext>
            </a:extLst>
          </p:cNvPr>
          <p:cNvSpPr>
            <a:spLocks noGrp="1"/>
          </p:cNvSpPr>
          <p:nvPr>
            <p:ph type="dt" sz="half" idx="10"/>
          </p:nvPr>
        </p:nvSpPr>
        <p:spPr/>
        <p:txBody>
          <a:bodyPr/>
          <a:lstStyle/>
          <a:p>
            <a:fld id="{6219594D-27B3-4C43-B249-8A79AEA2A70E}" type="datetimeFigureOut">
              <a:rPr lang="en-US" smtClean="0"/>
              <a:t>5/18/2020</a:t>
            </a:fld>
            <a:endParaRPr lang="en-US"/>
          </a:p>
        </p:txBody>
      </p:sp>
      <p:sp>
        <p:nvSpPr>
          <p:cNvPr id="6" name="Footer Placeholder 5">
            <a:extLst>
              <a:ext uri="{FF2B5EF4-FFF2-40B4-BE49-F238E27FC236}">
                <a16:creationId xmlns:a16="http://schemas.microsoft.com/office/drawing/2014/main" id="{A8478348-21B0-9445-88E6-3592D671CE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AB5E81-3BF2-5442-8BCD-FD9D3ECECD55}"/>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8" name="Title Placeholder 6">
            <a:extLst>
              <a:ext uri="{FF2B5EF4-FFF2-40B4-BE49-F238E27FC236}">
                <a16:creationId xmlns:a16="http://schemas.microsoft.com/office/drawing/2014/main" id="{E23A2747-8B63-C54A-87AA-508BC1703C8B}"/>
              </a:ext>
            </a:extLst>
          </p:cNvPr>
          <p:cNvSpPr>
            <a:spLocks noGrp="1"/>
          </p:cNvSpPr>
          <p:nvPr>
            <p:ph type="title"/>
          </p:nvPr>
        </p:nvSpPr>
        <p:spPr>
          <a:xfrm>
            <a:off x="889000" y="1524000"/>
            <a:ext cx="10410825"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9" name="Content Placeholder 2">
            <a:extLst>
              <a:ext uri="{FF2B5EF4-FFF2-40B4-BE49-F238E27FC236}">
                <a16:creationId xmlns:a16="http://schemas.microsoft.com/office/drawing/2014/main" id="{567FA562-FCDF-174B-B534-FCFA7C0434FB}"/>
              </a:ext>
            </a:extLst>
          </p:cNvPr>
          <p:cNvSpPr>
            <a:spLocks noGrp="1"/>
          </p:cNvSpPr>
          <p:nvPr>
            <p:ph sz="half" idx="1"/>
          </p:nvPr>
        </p:nvSpPr>
        <p:spPr>
          <a:xfrm>
            <a:off x="889000" y="3089275"/>
            <a:ext cx="5065713" cy="2974975"/>
          </a:xfrm>
          <a:solidFill>
            <a:schemeClr val="bg2"/>
          </a:solidFill>
        </p:spPr>
        <p:txBody>
          <a:bodyPr lIns="182880" tIns="182880" rIns="18288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3">
            <a:extLst>
              <a:ext uri="{FF2B5EF4-FFF2-40B4-BE49-F238E27FC236}">
                <a16:creationId xmlns:a16="http://schemas.microsoft.com/office/drawing/2014/main" id="{99231EA3-3673-9A40-9AC6-D553512171F5}"/>
              </a:ext>
            </a:extLst>
          </p:cNvPr>
          <p:cNvSpPr>
            <a:spLocks noGrp="1"/>
          </p:cNvSpPr>
          <p:nvPr>
            <p:ph sz="half" idx="2"/>
          </p:nvPr>
        </p:nvSpPr>
        <p:spPr>
          <a:xfrm>
            <a:off x="6232524" y="3089275"/>
            <a:ext cx="5067301" cy="2974975"/>
          </a:xfrm>
          <a:solidFill>
            <a:schemeClr val="bg2"/>
          </a:solidFill>
        </p:spPr>
        <p:txBody>
          <a:bodyPr lIns="182880" tIns="182880" rIns="182880" bIns="18288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1527624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ption/Cont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3BC24D6E-5928-F74B-8187-663B9066E851}"/>
              </a:ext>
            </a:extLst>
          </p:cNvPr>
          <p:cNvSpPr>
            <a:spLocks noGrp="1"/>
          </p:cNvSpPr>
          <p:nvPr>
            <p:ph type="dt" sz="half" idx="10"/>
          </p:nvPr>
        </p:nvSpPr>
        <p:spPr/>
        <p:txBody>
          <a:bodyPr/>
          <a:lstStyle/>
          <a:p>
            <a:fld id="{6219594D-27B3-4C43-B249-8A79AEA2A70E}" type="datetimeFigureOut">
              <a:rPr lang="en-US" smtClean="0"/>
              <a:t>5/18/2020</a:t>
            </a:fld>
            <a:endParaRPr lang="en-US"/>
          </a:p>
        </p:txBody>
      </p:sp>
      <p:sp>
        <p:nvSpPr>
          <p:cNvPr id="6" name="Footer Placeholder 5">
            <a:extLst>
              <a:ext uri="{FF2B5EF4-FFF2-40B4-BE49-F238E27FC236}">
                <a16:creationId xmlns:a16="http://schemas.microsoft.com/office/drawing/2014/main" id="{995B855C-6743-E945-A627-C6CC0BF1D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0090C7-8A37-A64E-A382-84C00415AD04}"/>
              </a:ext>
            </a:extLst>
          </p:cNvPr>
          <p:cNvSpPr>
            <a:spLocks noGrp="1"/>
          </p:cNvSpPr>
          <p:nvPr>
            <p:ph type="sldNum" sz="quarter" idx="12"/>
          </p:nvPr>
        </p:nvSpPr>
        <p:spPr/>
        <p:txBody>
          <a:bodyPr/>
          <a:lstStyle/>
          <a:p>
            <a:fld id="{FB1083F1-5FA9-0B47-AEEA-351267D53B79}" type="slidenum">
              <a:rPr lang="en-US" smtClean="0"/>
              <a:t>‹#›</a:t>
            </a:fld>
            <a:endParaRPr lang="en-US"/>
          </a:p>
        </p:txBody>
      </p:sp>
      <p:sp>
        <p:nvSpPr>
          <p:cNvPr id="12" name="Title 1">
            <a:extLst>
              <a:ext uri="{FF2B5EF4-FFF2-40B4-BE49-F238E27FC236}">
                <a16:creationId xmlns:a16="http://schemas.microsoft.com/office/drawing/2014/main" id="{BC64182C-8E81-B348-8F69-357FF2B87277}"/>
              </a:ext>
            </a:extLst>
          </p:cNvPr>
          <p:cNvSpPr>
            <a:spLocks noGrp="1"/>
          </p:cNvSpPr>
          <p:nvPr>
            <p:ph type="title"/>
          </p:nvPr>
        </p:nvSpPr>
        <p:spPr>
          <a:xfrm>
            <a:off x="889000" y="1524000"/>
            <a:ext cx="3283437" cy="1397000"/>
          </a:xfrm>
          <a:prstGeom prst="rect">
            <a:avLst/>
          </a:prstGeom>
        </p:spPr>
        <p:txBody>
          <a:bodyPr anchor="b"/>
          <a:lstStyle>
            <a:lvl1pPr>
              <a:defRPr sz="3200"/>
            </a:lvl1pPr>
          </a:lstStyle>
          <a:p>
            <a:r>
              <a:rPr lang="en-US" smtClean="0"/>
              <a:t>Click to edit Master title style</a:t>
            </a:r>
            <a:endParaRPr lang="en-US" dirty="0"/>
          </a:p>
        </p:txBody>
      </p:sp>
      <p:sp>
        <p:nvSpPr>
          <p:cNvPr id="13" name="Text Placeholder 3">
            <a:extLst>
              <a:ext uri="{FF2B5EF4-FFF2-40B4-BE49-F238E27FC236}">
                <a16:creationId xmlns:a16="http://schemas.microsoft.com/office/drawing/2014/main" id="{E4C0FC1B-258B-F449-ACD9-C646EFD30D8A}"/>
              </a:ext>
            </a:extLst>
          </p:cNvPr>
          <p:cNvSpPr>
            <a:spLocks noGrp="1"/>
          </p:cNvSpPr>
          <p:nvPr>
            <p:ph type="body" sz="half" idx="2"/>
          </p:nvPr>
        </p:nvSpPr>
        <p:spPr>
          <a:xfrm>
            <a:off x="889000" y="3089275"/>
            <a:ext cx="3286125" cy="29749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Content Placeholder 2">
            <a:extLst>
              <a:ext uri="{FF2B5EF4-FFF2-40B4-BE49-F238E27FC236}">
                <a16:creationId xmlns:a16="http://schemas.microsoft.com/office/drawing/2014/main" id="{C5259768-F574-7A4B-B312-34598B55860E}"/>
              </a:ext>
            </a:extLst>
          </p:cNvPr>
          <p:cNvSpPr>
            <a:spLocks noGrp="1"/>
          </p:cNvSpPr>
          <p:nvPr>
            <p:ph idx="1"/>
          </p:nvPr>
        </p:nvSpPr>
        <p:spPr>
          <a:xfrm>
            <a:off x="4452938" y="1524001"/>
            <a:ext cx="6846887" cy="4540249"/>
          </a:xfrm>
          <a:solidFill>
            <a:schemeClr val="bg2"/>
          </a:solidFill>
        </p:spPr>
        <p:txBody>
          <a:bodyPr lIns="182880" tIns="182880" rIns="182880" bIns="182880"/>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2000">
                <a:solidFill>
                  <a:schemeClr val="tx2"/>
                </a:solidFill>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982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alphaModFix amt="30000"/>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153239-2B46-6140-80C0-0B7BAF86F054}"/>
              </a:ext>
            </a:extLst>
          </p:cNvPr>
          <p:cNvSpPr>
            <a:spLocks noGrp="1"/>
          </p:cNvSpPr>
          <p:nvPr>
            <p:ph type="body" idx="1"/>
          </p:nvPr>
        </p:nvSpPr>
        <p:spPr>
          <a:xfrm>
            <a:off x="889001" y="3094038"/>
            <a:ext cx="10410824" cy="297021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4" name="Date Placeholder 3">
            <a:extLst>
              <a:ext uri="{FF2B5EF4-FFF2-40B4-BE49-F238E27FC236}">
                <a16:creationId xmlns:a16="http://schemas.microsoft.com/office/drawing/2014/main" id="{A913830F-A07B-2540-99D6-7131436E2855}"/>
              </a:ext>
            </a:extLst>
          </p:cNvPr>
          <p:cNvSpPr>
            <a:spLocks noGrp="1"/>
          </p:cNvSpPr>
          <p:nvPr>
            <p:ph type="dt" sz="half" idx="2"/>
          </p:nvPr>
        </p:nvSpPr>
        <p:spPr>
          <a:xfrm>
            <a:off x="889000" y="6226175"/>
            <a:ext cx="1501775" cy="631825"/>
          </a:xfrm>
          <a:prstGeom prst="rect">
            <a:avLst/>
          </a:prstGeom>
        </p:spPr>
        <p:txBody>
          <a:bodyPr vert="horz" lIns="91440" tIns="45720" rIns="91440" bIns="45720" rtlCol="0" anchor="ctr"/>
          <a:lstStyle>
            <a:lvl1pPr algn="l">
              <a:defRPr sz="1200" b="0" i="0">
                <a:solidFill>
                  <a:schemeClr val="accent1"/>
                </a:solidFill>
                <a:latin typeface="Montserrat Regular" panose="02000505000000020004" pitchFamily="2" charset="77"/>
              </a:defRPr>
            </a:lvl1pPr>
          </a:lstStyle>
          <a:p>
            <a:fld id="{6219594D-27B3-4C43-B249-8A79AEA2A70E}" type="datetimeFigureOut">
              <a:rPr lang="en-US" smtClean="0"/>
              <a:pPr/>
              <a:t>5/18/2020</a:t>
            </a:fld>
            <a:endParaRPr lang="en-US" dirty="0"/>
          </a:p>
        </p:txBody>
      </p:sp>
      <p:sp>
        <p:nvSpPr>
          <p:cNvPr id="5" name="Footer Placeholder 4">
            <a:extLst>
              <a:ext uri="{FF2B5EF4-FFF2-40B4-BE49-F238E27FC236}">
                <a16:creationId xmlns:a16="http://schemas.microsoft.com/office/drawing/2014/main" id="{DE86110B-22BB-CC4F-82A2-8B61BB9C98BD}"/>
              </a:ext>
            </a:extLst>
          </p:cNvPr>
          <p:cNvSpPr>
            <a:spLocks noGrp="1"/>
          </p:cNvSpPr>
          <p:nvPr>
            <p:ph type="ftr" sz="quarter" idx="3"/>
          </p:nvPr>
        </p:nvSpPr>
        <p:spPr>
          <a:xfrm>
            <a:off x="2670175" y="6226175"/>
            <a:ext cx="7737475" cy="631825"/>
          </a:xfrm>
          <a:prstGeom prst="rect">
            <a:avLst/>
          </a:prstGeom>
        </p:spPr>
        <p:txBody>
          <a:bodyPr vert="horz" lIns="91440" tIns="45720" rIns="91440" bIns="45720" rtlCol="0" anchor="ctr"/>
          <a:lstStyle>
            <a:lvl1pPr algn="l">
              <a:defRPr sz="1200" b="0" i="0">
                <a:solidFill>
                  <a:schemeClr val="accent1"/>
                </a:solidFill>
                <a:latin typeface="Montserrat Regular" panose="02000505000000020004" pitchFamily="2" charset="77"/>
              </a:defRPr>
            </a:lvl1pPr>
          </a:lstStyle>
          <a:p>
            <a:endParaRPr lang="en-US" dirty="0"/>
          </a:p>
        </p:txBody>
      </p:sp>
      <p:sp>
        <p:nvSpPr>
          <p:cNvPr id="6" name="Slide Number Placeholder 5">
            <a:extLst>
              <a:ext uri="{FF2B5EF4-FFF2-40B4-BE49-F238E27FC236}">
                <a16:creationId xmlns:a16="http://schemas.microsoft.com/office/drawing/2014/main" id="{BAA86C46-60A6-F141-9013-9EB2EE3CEF05}"/>
              </a:ext>
            </a:extLst>
          </p:cNvPr>
          <p:cNvSpPr>
            <a:spLocks noGrp="1"/>
          </p:cNvSpPr>
          <p:nvPr>
            <p:ph type="sldNum" sz="quarter" idx="4"/>
          </p:nvPr>
        </p:nvSpPr>
        <p:spPr>
          <a:xfrm>
            <a:off x="10687050" y="6226175"/>
            <a:ext cx="612775" cy="631825"/>
          </a:xfrm>
          <a:prstGeom prst="rect">
            <a:avLst/>
          </a:prstGeom>
        </p:spPr>
        <p:txBody>
          <a:bodyPr vert="horz" lIns="91440" tIns="45720" rIns="91440" bIns="45720" rtlCol="0" anchor="ctr"/>
          <a:lstStyle>
            <a:lvl1pPr algn="r">
              <a:defRPr sz="1200" b="0" i="0">
                <a:solidFill>
                  <a:schemeClr val="accent1"/>
                </a:solidFill>
                <a:latin typeface="Montserrat Regular" panose="02000505000000020004" pitchFamily="2" charset="77"/>
              </a:defRPr>
            </a:lvl1pPr>
          </a:lstStyle>
          <a:p>
            <a:fld id="{FB1083F1-5FA9-0B47-AEEA-351267D53B79}" type="slidenum">
              <a:rPr lang="en-US" smtClean="0"/>
              <a:pPr/>
              <a:t>‹#›</a:t>
            </a:fld>
            <a:endParaRPr lang="en-US" dirty="0"/>
          </a:p>
        </p:txBody>
      </p:sp>
      <p:sp>
        <p:nvSpPr>
          <p:cNvPr id="7" name="Title Placeholder 6">
            <a:extLst>
              <a:ext uri="{FF2B5EF4-FFF2-40B4-BE49-F238E27FC236}">
                <a16:creationId xmlns:a16="http://schemas.microsoft.com/office/drawing/2014/main" id="{5BAE4F25-5D1B-3146-BE6C-65ABED35C55D}"/>
              </a:ext>
            </a:extLst>
          </p:cNvPr>
          <p:cNvSpPr>
            <a:spLocks noGrp="1"/>
          </p:cNvSpPr>
          <p:nvPr>
            <p:ph type="title"/>
          </p:nvPr>
        </p:nvSpPr>
        <p:spPr>
          <a:xfrm>
            <a:off x="888999" y="1524000"/>
            <a:ext cx="10410826" cy="1397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pic>
        <p:nvPicPr>
          <p:cNvPr id="11" name="Picture 10">
            <a:extLst>
              <a:ext uri="{FF2B5EF4-FFF2-40B4-BE49-F238E27FC236}">
                <a16:creationId xmlns:a16="http://schemas.microsoft.com/office/drawing/2014/main" id="{5B7A14DC-5236-5F4B-B24B-EA117EC6D973}"/>
              </a:ext>
            </a:extLst>
          </p:cNvPr>
          <p:cNvPicPr>
            <a:picLocks noChangeAspect="1"/>
          </p:cNvPicPr>
          <p:nvPr userDrawn="1"/>
        </p:nvPicPr>
        <p:blipFill>
          <a:blip r:embed="rId24"/>
          <a:stretch>
            <a:fillRect/>
          </a:stretch>
        </p:blipFill>
        <p:spPr>
          <a:xfrm>
            <a:off x="609600" y="378714"/>
            <a:ext cx="1158240" cy="405384"/>
          </a:xfrm>
          <a:prstGeom prst="rect">
            <a:avLst/>
          </a:prstGeom>
        </p:spPr>
      </p:pic>
    </p:spTree>
    <p:extLst>
      <p:ext uri="{BB962C8B-B14F-4D97-AF65-F5344CB8AC3E}">
        <p14:creationId xmlns:p14="http://schemas.microsoft.com/office/powerpoint/2010/main" val="366317170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Lst>
  <p:txStyles>
    <p:titleStyle>
      <a:lvl1pPr algn="l" defTabSz="914400" rtl="0" eaLnBrk="1" latinLnBrk="0" hangingPunct="1">
        <a:lnSpc>
          <a:spcPct val="90000"/>
        </a:lnSpc>
        <a:spcBef>
          <a:spcPct val="0"/>
        </a:spcBef>
        <a:buNone/>
        <a:defRPr sz="5400" b="0" i="0" kern="1200" spc="-200" baseline="0">
          <a:solidFill>
            <a:schemeClr val="accent2"/>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baseline="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0" i="0" kern="1200" baseline="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0" i="0" kern="1200" baseline="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0" i="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751">
          <p15:clr>
            <a:srgbClr val="F26B43"/>
          </p15:clr>
        </p15:guide>
        <p15:guide id="2" pos="3366">
          <p15:clr>
            <a:srgbClr val="F26B43"/>
          </p15:clr>
        </p15:guide>
        <p15:guide id="3" pos="3190">
          <p15:clr>
            <a:srgbClr val="F26B43"/>
          </p15:clr>
        </p15:guide>
        <p15:guide id="4" pos="2805">
          <p15:clr>
            <a:srgbClr val="F26B43"/>
          </p15:clr>
        </p15:guide>
        <p15:guide id="5" pos="2630">
          <p15:clr>
            <a:srgbClr val="F26B43"/>
          </p15:clr>
        </p15:guide>
        <p15:guide id="6" pos="2244">
          <p15:clr>
            <a:srgbClr val="F26B43"/>
          </p15:clr>
        </p15:guide>
        <p15:guide id="7" pos="2068">
          <p15:clr>
            <a:srgbClr val="F26B43"/>
          </p15:clr>
        </p15:guide>
        <p15:guide id="8" pos="1682">
          <p15:clr>
            <a:srgbClr val="F26B43"/>
          </p15:clr>
        </p15:guide>
        <p15:guide id="9" pos="1506">
          <p15:clr>
            <a:srgbClr val="F26B43"/>
          </p15:clr>
        </p15:guide>
        <p15:guide id="10" pos="1120">
          <p15:clr>
            <a:srgbClr val="F26B43"/>
          </p15:clr>
        </p15:guide>
        <p15:guide id="11" pos="946">
          <p15:clr>
            <a:srgbClr val="F26B43"/>
          </p15:clr>
        </p15:guide>
        <p15:guide id="12" pos="560">
          <p15:clr>
            <a:srgbClr val="F26B43"/>
          </p15:clr>
        </p15:guide>
        <p15:guide id="13" pos="384">
          <p15:clr>
            <a:srgbClr val="F26B43"/>
          </p15:clr>
        </p15:guide>
        <p15:guide id="14">
          <p15:clr>
            <a:srgbClr val="F26B43"/>
          </p15:clr>
        </p15:guide>
        <p15:guide id="15" pos="3926">
          <p15:clr>
            <a:srgbClr val="F26B43"/>
          </p15:clr>
        </p15:guide>
        <p15:guide id="16" pos="4312">
          <p15:clr>
            <a:srgbClr val="F26B43"/>
          </p15:clr>
        </p15:guide>
        <p15:guide id="17" pos="4488">
          <p15:clr>
            <a:srgbClr val="F26B43"/>
          </p15:clr>
        </p15:guide>
        <p15:guide id="18" pos="4874">
          <p15:clr>
            <a:srgbClr val="F26B43"/>
          </p15:clr>
        </p15:guide>
        <p15:guide id="19" pos="5050">
          <p15:clr>
            <a:srgbClr val="F26B43"/>
          </p15:clr>
        </p15:guide>
        <p15:guide id="20" pos="5434">
          <p15:clr>
            <a:srgbClr val="F26B43"/>
          </p15:clr>
        </p15:guide>
        <p15:guide id="21" pos="5610">
          <p15:clr>
            <a:srgbClr val="F26B43"/>
          </p15:clr>
        </p15:guide>
        <p15:guide id="22" pos="5996">
          <p15:clr>
            <a:srgbClr val="F26B43"/>
          </p15:clr>
        </p15:guide>
        <p15:guide id="23" pos="6172">
          <p15:clr>
            <a:srgbClr val="F26B43"/>
          </p15:clr>
        </p15:guide>
        <p15:guide id="24" pos="6556">
          <p15:clr>
            <a:srgbClr val="F26B43"/>
          </p15:clr>
        </p15:guide>
        <p15:guide id="25" pos="6732">
          <p15:clr>
            <a:srgbClr val="F26B43"/>
          </p15:clr>
        </p15:guide>
        <p15:guide id="26" pos="7118">
          <p15:clr>
            <a:srgbClr val="F26B43"/>
          </p15:clr>
        </p15:guide>
        <p15:guide id="27" pos="7294">
          <p15:clr>
            <a:srgbClr val="F26B43"/>
          </p15:clr>
        </p15:guide>
        <p15:guide id="28" pos="7678">
          <p15:clr>
            <a:srgbClr val="F26B43"/>
          </p15:clr>
        </p15:guide>
        <p15:guide id="29" orient="horz" pos="960">
          <p15:clr>
            <a:srgbClr val="F26B43"/>
          </p15:clr>
        </p15:guide>
        <p15:guide id="30" orient="horz" pos="3922">
          <p15:clr>
            <a:srgbClr val="F26B43"/>
          </p15:clr>
        </p15:guide>
        <p15:guide id="31" orient="horz" pos="1346">
          <p15:clr>
            <a:srgbClr val="F26B43"/>
          </p15:clr>
        </p15:guide>
        <p15:guide id="32" orient="horz" pos="1448">
          <p15:clr>
            <a:srgbClr val="F26B43"/>
          </p15:clr>
        </p15:guide>
        <p15:guide id="33" orient="horz" pos="1840">
          <p15:clr>
            <a:srgbClr val="F26B43"/>
          </p15:clr>
        </p15:guide>
        <p15:guide id="34" orient="horz" pos="1946">
          <p15:clr>
            <a:srgbClr val="F26B43"/>
          </p15:clr>
        </p15:guide>
        <p15:guide id="35" orient="horz" pos="2336">
          <p15:clr>
            <a:srgbClr val="F26B43"/>
          </p15:clr>
        </p15:guide>
        <p15:guide id="36" orient="horz" pos="2440">
          <p15:clr>
            <a:srgbClr val="F26B43"/>
          </p15:clr>
        </p15:guide>
        <p15:guide id="37" orient="horz" pos="2830">
          <p15:clr>
            <a:srgbClr val="F26B43"/>
          </p15:clr>
        </p15:guide>
        <p15:guide id="38" orient="horz" pos="2934">
          <p15:clr>
            <a:srgbClr val="F26B43"/>
          </p15:clr>
        </p15:guide>
        <p15:guide id="39" orient="horz" pos="3326">
          <p15:clr>
            <a:srgbClr val="F26B43"/>
          </p15:clr>
        </p15:guide>
        <p15:guide id="40" orient="horz" pos="3428">
          <p15:clr>
            <a:srgbClr val="F26B43"/>
          </p15:clr>
        </p15:guide>
        <p15:guide id="41" orient="horz" pos="382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impl.workday.com/theclaremontcolleges/d/home.htmld"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300698-2CA1-9243-8025-730F088EE41B}"/>
              </a:ext>
            </a:extLst>
          </p:cNvPr>
          <p:cNvSpPr>
            <a:spLocks noGrp="1"/>
          </p:cNvSpPr>
          <p:nvPr>
            <p:ph type="title"/>
          </p:nvPr>
        </p:nvSpPr>
        <p:spPr>
          <a:xfrm>
            <a:off x="913984" y="1905000"/>
            <a:ext cx="8629649" cy="2193925"/>
          </a:xfrm>
        </p:spPr>
        <p:txBody>
          <a:bodyPr>
            <a:normAutofit fontScale="90000"/>
          </a:bodyPr>
          <a:lstStyle/>
          <a:p>
            <a:r>
              <a:rPr lang="en-US" dirty="0"/>
              <a:t>How to Prepare for a Useful Performance Review</a:t>
            </a:r>
          </a:p>
        </p:txBody>
      </p:sp>
      <p:sp>
        <p:nvSpPr>
          <p:cNvPr id="2" name="Text Placeholder 1">
            <a:extLst>
              <a:ext uri="{FF2B5EF4-FFF2-40B4-BE49-F238E27FC236}">
                <a16:creationId xmlns:a16="http://schemas.microsoft.com/office/drawing/2014/main" id="{7F0FC65F-2C9D-214F-9934-7D8130415130}"/>
              </a:ext>
            </a:extLst>
          </p:cNvPr>
          <p:cNvSpPr>
            <a:spLocks noGrp="1"/>
          </p:cNvSpPr>
          <p:nvPr>
            <p:ph type="body" idx="1"/>
          </p:nvPr>
        </p:nvSpPr>
        <p:spPr>
          <a:xfrm>
            <a:off x="913984" y="4648200"/>
            <a:ext cx="10410825" cy="1108074"/>
          </a:xfrm>
        </p:spPr>
        <p:txBody>
          <a:bodyPr>
            <a:normAutofit/>
          </a:bodyPr>
          <a:lstStyle/>
          <a:p>
            <a:r>
              <a:rPr lang="en-US" sz="2000" dirty="0" smtClean="0"/>
              <a:t>Presented </a:t>
            </a:r>
            <a:r>
              <a:rPr lang="en-US" sz="2000" dirty="0"/>
              <a:t>By: </a:t>
            </a:r>
          </a:p>
          <a:p>
            <a:r>
              <a:rPr lang="en-US" sz="2000" dirty="0"/>
              <a:t>Human </a:t>
            </a:r>
            <a:r>
              <a:rPr lang="en-US" sz="2000" dirty="0" smtClean="0"/>
              <a:t>Resources</a:t>
            </a:r>
            <a:endParaRPr lang="en-US"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2800" y="3296067"/>
            <a:ext cx="4343400" cy="3228594"/>
          </a:xfrm>
          <a:prstGeom prst="rect">
            <a:avLst/>
          </a:prstGeom>
        </p:spPr>
      </p:pic>
    </p:spTree>
    <p:extLst>
      <p:ext uri="{BB962C8B-B14F-4D97-AF65-F5344CB8AC3E}">
        <p14:creationId xmlns:p14="http://schemas.microsoft.com/office/powerpoint/2010/main" val="32022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000" y="1905000"/>
            <a:ext cx="10410825" cy="4648200"/>
          </a:xfrm>
        </p:spPr>
        <p:txBody>
          <a:bodyPr>
            <a:normAutofit fontScale="70000" lnSpcReduction="20000"/>
          </a:bodyPr>
          <a:lstStyle/>
          <a:p>
            <a:r>
              <a:rPr lang="en-US" sz="3200" dirty="0" smtClean="0"/>
              <a:t>Designing </a:t>
            </a:r>
            <a:r>
              <a:rPr lang="en-US" sz="3200" dirty="0"/>
              <a:t>an employee’s goals should be a joint effort between you and the employee. Allow the employee a voice in their own performance management. </a:t>
            </a:r>
            <a:endParaRPr lang="en-US" sz="3200" dirty="0" smtClean="0"/>
          </a:p>
          <a:p>
            <a:r>
              <a:rPr lang="en-US" sz="3200" b="1" u="sng" dirty="0" smtClean="0"/>
              <a:t>Set Goals:</a:t>
            </a:r>
          </a:p>
          <a:p>
            <a:pPr marL="457200" lvl="0" indent="-457200">
              <a:buFont typeface="Arial" panose="020B0604020202020204" pitchFamily="34" charset="0"/>
              <a:buChar char="•"/>
            </a:pPr>
            <a:r>
              <a:rPr lang="en-US" sz="3200" dirty="0"/>
              <a:t>Set goals </a:t>
            </a:r>
            <a:r>
              <a:rPr lang="en-US" sz="3200" i="1" u="sng" dirty="0"/>
              <a:t>with</a:t>
            </a:r>
            <a:r>
              <a:rPr lang="en-US" sz="3200" dirty="0"/>
              <a:t> not </a:t>
            </a:r>
            <a:r>
              <a:rPr lang="en-US" sz="3200" i="1" u="sng" dirty="0"/>
              <a:t>for</a:t>
            </a:r>
            <a:r>
              <a:rPr lang="en-US" sz="3200" dirty="0"/>
              <a:t> the employee. Employees who help set their own goals are more motivated to achieve them.</a:t>
            </a:r>
          </a:p>
          <a:p>
            <a:pPr marL="457200" lvl="0" indent="-457200">
              <a:buFont typeface="Arial" panose="020B0604020202020204" pitchFamily="34" charset="0"/>
              <a:buChar char="•"/>
            </a:pPr>
            <a:r>
              <a:rPr lang="en-US" sz="3200" dirty="0"/>
              <a:t>Use the </a:t>
            </a:r>
            <a:r>
              <a:rPr lang="en-US" sz="3200" b="1" dirty="0"/>
              <a:t>SMART</a:t>
            </a:r>
            <a:r>
              <a:rPr lang="en-US" sz="3200" dirty="0"/>
              <a:t> formula for setting goals:</a:t>
            </a:r>
            <a:br>
              <a:rPr lang="en-US" sz="3200" dirty="0"/>
            </a:br>
            <a:r>
              <a:rPr lang="en-US" sz="3200" b="1" dirty="0">
                <a:solidFill>
                  <a:schemeClr val="accent2">
                    <a:lumMod val="50000"/>
                  </a:schemeClr>
                </a:solidFill>
              </a:rPr>
              <a:t>S</a:t>
            </a:r>
            <a:r>
              <a:rPr lang="en-US" sz="3200" dirty="0">
                <a:solidFill>
                  <a:schemeClr val="accent2">
                    <a:lumMod val="50000"/>
                  </a:schemeClr>
                </a:solidFill>
              </a:rPr>
              <a:t>pecific, </a:t>
            </a:r>
            <a:r>
              <a:rPr lang="en-US" sz="3200" b="1" dirty="0">
                <a:solidFill>
                  <a:schemeClr val="accent2">
                    <a:lumMod val="50000"/>
                  </a:schemeClr>
                </a:solidFill>
              </a:rPr>
              <a:t>M</a:t>
            </a:r>
            <a:r>
              <a:rPr lang="en-US" sz="3200" dirty="0">
                <a:solidFill>
                  <a:schemeClr val="accent2">
                    <a:lumMod val="50000"/>
                  </a:schemeClr>
                </a:solidFill>
              </a:rPr>
              <a:t>easurable, </a:t>
            </a:r>
            <a:r>
              <a:rPr lang="en-US" sz="3200" b="1" dirty="0">
                <a:solidFill>
                  <a:schemeClr val="accent2">
                    <a:lumMod val="50000"/>
                  </a:schemeClr>
                </a:solidFill>
              </a:rPr>
              <a:t>A</a:t>
            </a:r>
            <a:r>
              <a:rPr lang="en-US" sz="3200" dirty="0">
                <a:solidFill>
                  <a:schemeClr val="accent2">
                    <a:lumMod val="50000"/>
                  </a:schemeClr>
                </a:solidFill>
              </a:rPr>
              <a:t>chievable, </a:t>
            </a:r>
            <a:r>
              <a:rPr lang="en-US" sz="3200" b="1" dirty="0">
                <a:solidFill>
                  <a:schemeClr val="accent2">
                    <a:lumMod val="50000"/>
                  </a:schemeClr>
                </a:solidFill>
              </a:rPr>
              <a:t>R</a:t>
            </a:r>
            <a:r>
              <a:rPr lang="en-US" sz="3200" dirty="0">
                <a:solidFill>
                  <a:schemeClr val="accent2">
                    <a:lumMod val="50000"/>
                  </a:schemeClr>
                </a:solidFill>
              </a:rPr>
              <a:t>elevant, </a:t>
            </a:r>
            <a:r>
              <a:rPr lang="en-US" sz="3200" b="1" dirty="0">
                <a:solidFill>
                  <a:schemeClr val="accent2">
                    <a:lumMod val="50000"/>
                  </a:schemeClr>
                </a:solidFill>
              </a:rPr>
              <a:t>T</a:t>
            </a:r>
            <a:r>
              <a:rPr lang="en-US" sz="3200" dirty="0">
                <a:solidFill>
                  <a:schemeClr val="accent2">
                    <a:lumMod val="50000"/>
                  </a:schemeClr>
                </a:solidFill>
              </a:rPr>
              <a:t>ime-bound.</a:t>
            </a:r>
          </a:p>
          <a:p>
            <a:pPr marL="457200" lvl="0" indent="-457200">
              <a:buFont typeface="Arial" panose="020B0604020202020204" pitchFamily="34" charset="0"/>
              <a:buChar char="•"/>
            </a:pPr>
            <a:r>
              <a:rPr lang="en-US" sz="3200" dirty="0"/>
              <a:t>Tie individual goals to departmental goals. Doing so helps the employee see the importance of their own work and increases their job satisfaction.</a:t>
            </a:r>
          </a:p>
          <a:p>
            <a:pPr marL="457200" lvl="0" indent="-457200">
              <a:buFont typeface="Arial" panose="020B0604020202020204" pitchFamily="34" charset="0"/>
              <a:buChar char="•"/>
            </a:pPr>
            <a:r>
              <a:rPr lang="en-US" sz="3200" dirty="0"/>
              <a:t>Assess the employee’s competencies. Does the employee need to develop any skills or knowledge to successfully perform their job?</a:t>
            </a:r>
          </a:p>
          <a:p>
            <a:pPr marL="457200" lvl="0" indent="-457200">
              <a:buFont typeface="Arial" panose="020B0604020202020204" pitchFamily="34" charset="0"/>
              <a:buChar char="•"/>
            </a:pPr>
            <a:r>
              <a:rPr lang="en-US" sz="3200" dirty="0"/>
              <a:t>Consider the employee’s long-range professional goals. Do this year’s goals help the employee reach their long-range goals?</a:t>
            </a:r>
          </a:p>
          <a:p>
            <a:pPr marL="457200" indent="-457200">
              <a:buFont typeface="Arial" panose="020B0604020202020204" pitchFamily="34" charset="0"/>
              <a:buChar char="•"/>
            </a:pPr>
            <a:endParaRPr lang="en-US" dirty="0"/>
          </a:p>
          <a:p>
            <a:endParaRPr lang="en-US" dirty="0"/>
          </a:p>
        </p:txBody>
      </p:sp>
      <p:sp>
        <p:nvSpPr>
          <p:cNvPr id="3" name="Title 2"/>
          <p:cNvSpPr>
            <a:spLocks noGrp="1"/>
          </p:cNvSpPr>
          <p:nvPr>
            <p:ph type="title"/>
          </p:nvPr>
        </p:nvSpPr>
        <p:spPr>
          <a:xfrm>
            <a:off x="888999" y="685800"/>
            <a:ext cx="10410825" cy="1397000"/>
          </a:xfrm>
        </p:spPr>
        <p:txBody>
          <a:bodyPr>
            <a:normAutofit fontScale="90000"/>
          </a:bodyPr>
          <a:lstStyle/>
          <a:p>
            <a:r>
              <a:rPr lang="en-US" dirty="0" smtClean="0"/>
              <a:t>Planning For </a:t>
            </a:r>
            <a:r>
              <a:rPr lang="en-US" dirty="0"/>
              <a:t>T</a:t>
            </a:r>
            <a:r>
              <a:rPr lang="en-US" dirty="0" smtClean="0"/>
              <a:t>he Upcoming Year</a:t>
            </a:r>
            <a:endParaRPr lang="en-US" dirty="0"/>
          </a:p>
        </p:txBody>
      </p:sp>
    </p:spTree>
    <p:extLst>
      <p:ext uri="{BB962C8B-B14F-4D97-AF65-F5344CB8AC3E}">
        <p14:creationId xmlns:p14="http://schemas.microsoft.com/office/powerpoint/2010/main" val="2171255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89001" y="812800"/>
            <a:ext cx="9518650" cy="1397000"/>
          </a:xfrm>
        </p:spPr>
        <p:txBody>
          <a:bodyPr>
            <a:normAutofit/>
          </a:bodyPr>
          <a:lstStyle/>
          <a:p>
            <a:r>
              <a:rPr lang="en-US" dirty="0" smtClean="0"/>
              <a:t>SMART Goals</a:t>
            </a:r>
            <a:endParaRPr lang="en-US" dirty="0"/>
          </a:p>
        </p:txBody>
      </p:sp>
      <p:pic>
        <p:nvPicPr>
          <p:cNvPr id="3" name="Picture 2"/>
          <p:cNvPicPr>
            <a:picLocks noChangeAspect="1"/>
          </p:cNvPicPr>
          <p:nvPr/>
        </p:nvPicPr>
        <p:blipFill rotWithShape="1">
          <a:blip r:embed="rId2"/>
          <a:srcRect b="62500"/>
          <a:stretch/>
        </p:blipFill>
        <p:spPr>
          <a:xfrm>
            <a:off x="602134" y="1905000"/>
            <a:ext cx="10987733" cy="190500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786982947"/>
              </p:ext>
            </p:extLst>
          </p:nvPr>
        </p:nvGraphicFramePr>
        <p:xfrm>
          <a:off x="602135" y="3810000"/>
          <a:ext cx="10987730" cy="2926080"/>
        </p:xfrm>
        <a:graphic>
          <a:graphicData uri="http://schemas.openxmlformats.org/drawingml/2006/table">
            <a:tbl>
              <a:tblPr firstRow="1" bandRow="1">
                <a:tableStyleId>{5C22544A-7EE6-4342-B048-85BDC9FD1C3A}</a:tableStyleId>
              </a:tblPr>
              <a:tblGrid>
                <a:gridCol w="2197546">
                  <a:extLst>
                    <a:ext uri="{9D8B030D-6E8A-4147-A177-3AD203B41FA5}">
                      <a16:colId xmlns:a16="http://schemas.microsoft.com/office/drawing/2014/main" val="2481118168"/>
                    </a:ext>
                  </a:extLst>
                </a:gridCol>
                <a:gridCol w="2197546">
                  <a:extLst>
                    <a:ext uri="{9D8B030D-6E8A-4147-A177-3AD203B41FA5}">
                      <a16:colId xmlns:a16="http://schemas.microsoft.com/office/drawing/2014/main" val="2186169247"/>
                    </a:ext>
                  </a:extLst>
                </a:gridCol>
                <a:gridCol w="2197546">
                  <a:extLst>
                    <a:ext uri="{9D8B030D-6E8A-4147-A177-3AD203B41FA5}">
                      <a16:colId xmlns:a16="http://schemas.microsoft.com/office/drawing/2014/main" val="4138760706"/>
                    </a:ext>
                  </a:extLst>
                </a:gridCol>
                <a:gridCol w="2197546">
                  <a:extLst>
                    <a:ext uri="{9D8B030D-6E8A-4147-A177-3AD203B41FA5}">
                      <a16:colId xmlns:a16="http://schemas.microsoft.com/office/drawing/2014/main" val="6037297"/>
                    </a:ext>
                  </a:extLst>
                </a:gridCol>
                <a:gridCol w="2197546">
                  <a:extLst>
                    <a:ext uri="{9D8B030D-6E8A-4147-A177-3AD203B41FA5}">
                      <a16:colId xmlns:a16="http://schemas.microsoft.com/office/drawing/2014/main" val="2334535521"/>
                    </a:ext>
                  </a:extLst>
                </a:gridCol>
              </a:tblGrid>
              <a:tr h="2895600">
                <a:tc>
                  <a:txBody>
                    <a:bodyPr/>
                    <a:lstStyle/>
                    <a:p>
                      <a:pPr algn="ctr"/>
                      <a:r>
                        <a:rPr lang="en-US" sz="2400" dirty="0" smtClean="0"/>
                        <a:t>SPECIFIC</a:t>
                      </a:r>
                    </a:p>
                    <a:p>
                      <a:pPr algn="ctr"/>
                      <a:endParaRPr lang="en-US" dirty="0" smtClean="0"/>
                    </a:p>
                    <a:p>
                      <a:pPr algn="ctr"/>
                      <a:r>
                        <a:rPr lang="en-US" dirty="0" smtClean="0"/>
                        <a:t>Who, What, Where,</a:t>
                      </a:r>
                      <a:r>
                        <a:rPr lang="en-US" baseline="0" dirty="0" smtClean="0"/>
                        <a:t> When, Why</a:t>
                      </a:r>
                    </a:p>
                    <a:p>
                      <a:pPr algn="ctr"/>
                      <a:endParaRPr lang="en-US" baseline="0" dirty="0" smtClean="0"/>
                    </a:p>
                    <a:p>
                      <a:pPr algn="ctr"/>
                      <a:r>
                        <a:rPr lang="en-US" b="0" baseline="0" dirty="0" smtClean="0"/>
                        <a:t>Define the goal as much as possible with no ambiguous language.</a:t>
                      </a:r>
                      <a:endParaRPr lang="en-US" b="0" dirty="0"/>
                    </a:p>
                  </a:txBody>
                  <a:tcPr>
                    <a:lnL w="12700" cap="flat" cmpd="sng" algn="ctr">
                      <a:no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50000"/>
                      </a:schemeClr>
                    </a:solidFill>
                  </a:tcPr>
                </a:tc>
                <a:tc>
                  <a:txBody>
                    <a:bodyPr/>
                    <a:lstStyle/>
                    <a:p>
                      <a:pPr algn="ctr"/>
                      <a:r>
                        <a:rPr lang="en-US" sz="2400" dirty="0" smtClean="0"/>
                        <a:t>MEASURABLE</a:t>
                      </a:r>
                    </a:p>
                    <a:p>
                      <a:pPr algn="ctr"/>
                      <a:endParaRPr lang="en-US" dirty="0" smtClean="0"/>
                    </a:p>
                    <a:p>
                      <a:pPr algn="ctr"/>
                      <a:r>
                        <a:rPr lang="en-US" dirty="0" smtClean="0"/>
                        <a:t>From</a:t>
                      </a:r>
                      <a:r>
                        <a:rPr lang="en-US" baseline="0" dirty="0" smtClean="0"/>
                        <a:t> and To</a:t>
                      </a:r>
                    </a:p>
                    <a:p>
                      <a:pPr algn="ctr"/>
                      <a:endParaRPr lang="en-US" baseline="0" dirty="0" smtClean="0"/>
                    </a:p>
                    <a:p>
                      <a:pPr algn="ctr"/>
                      <a:r>
                        <a:rPr lang="en-US" b="0" baseline="0" dirty="0" smtClean="0"/>
                        <a:t>Can you track progress and measure the outcome?  How will I know when my goal is reached?</a:t>
                      </a:r>
                      <a:endParaRPr lang="en-US" b="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sz="2400" dirty="0" smtClean="0"/>
                        <a:t>ATTAINABLE</a:t>
                      </a:r>
                    </a:p>
                    <a:p>
                      <a:pPr algn="ctr"/>
                      <a:endParaRPr lang="en-US" dirty="0" smtClean="0"/>
                    </a:p>
                    <a:p>
                      <a:pPr algn="ctr"/>
                      <a:r>
                        <a:rPr lang="en-US" dirty="0" smtClean="0"/>
                        <a:t>How</a:t>
                      </a:r>
                    </a:p>
                    <a:p>
                      <a:pPr algn="ctr"/>
                      <a:endParaRPr lang="en-US" dirty="0" smtClean="0"/>
                    </a:p>
                    <a:p>
                      <a:pPr algn="ctr"/>
                      <a:r>
                        <a:rPr lang="en-US" b="0" dirty="0" smtClean="0"/>
                        <a:t>Is the goal reasonable enough to be accomplished?</a:t>
                      </a:r>
                      <a:endParaRPr lang="en-US" b="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lang="en-US" sz="2400" dirty="0" smtClean="0"/>
                        <a:t>RELEVANT</a:t>
                      </a:r>
                    </a:p>
                    <a:p>
                      <a:pPr algn="ctr"/>
                      <a:endParaRPr lang="en-US" dirty="0" smtClean="0"/>
                    </a:p>
                    <a:p>
                      <a:pPr algn="ctr"/>
                      <a:r>
                        <a:rPr lang="en-US" dirty="0" smtClean="0"/>
                        <a:t>Worthwhile</a:t>
                      </a:r>
                    </a:p>
                    <a:p>
                      <a:pPr algn="ctr"/>
                      <a:endParaRPr lang="en-US" dirty="0" smtClean="0"/>
                    </a:p>
                    <a:p>
                      <a:pPr algn="ctr"/>
                      <a:r>
                        <a:rPr lang="en-US" b="0" dirty="0" smtClean="0"/>
                        <a:t>Is each goal consistent with other</a:t>
                      </a:r>
                      <a:r>
                        <a:rPr lang="en-US" b="0" baseline="0" dirty="0" smtClean="0"/>
                        <a:t> goals you have established-both immediate and long term?</a:t>
                      </a:r>
                      <a:endParaRPr lang="en-US" b="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C1C1F"/>
                    </a:solidFill>
                  </a:tcPr>
                </a:tc>
                <a:tc>
                  <a:txBody>
                    <a:bodyPr/>
                    <a:lstStyle/>
                    <a:p>
                      <a:pPr algn="ctr"/>
                      <a:r>
                        <a:rPr lang="en-US" sz="2400" dirty="0" smtClean="0"/>
                        <a:t>TIMELY</a:t>
                      </a:r>
                    </a:p>
                    <a:p>
                      <a:pPr algn="ctr"/>
                      <a:endParaRPr lang="en-US" dirty="0" smtClean="0"/>
                    </a:p>
                    <a:p>
                      <a:pPr algn="ctr"/>
                      <a:r>
                        <a:rPr lang="en-US" dirty="0" smtClean="0"/>
                        <a:t>When</a:t>
                      </a:r>
                    </a:p>
                    <a:p>
                      <a:pPr algn="ctr"/>
                      <a:endParaRPr lang="en-US" dirty="0" smtClean="0"/>
                    </a:p>
                    <a:p>
                      <a:pPr algn="ctr"/>
                      <a:r>
                        <a:rPr lang="en-US" b="0" dirty="0" smtClean="0"/>
                        <a:t>Your objective should include</a:t>
                      </a:r>
                      <a:r>
                        <a:rPr lang="en-US" b="0" baseline="0" dirty="0" smtClean="0"/>
                        <a:t> a time limit whenever possible. “I will complete this step by [date].”</a:t>
                      </a:r>
                      <a:endParaRPr lang="en-US" b="0" dirty="0"/>
                    </a:p>
                  </a:txBody>
                  <a:tcPr>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A7500"/>
                    </a:solidFill>
                  </a:tcPr>
                </a:tc>
                <a:extLst>
                  <a:ext uri="{0D108BD9-81ED-4DB2-BD59-A6C34878D82A}">
                    <a16:rowId xmlns:a16="http://schemas.microsoft.com/office/drawing/2014/main" val="1147996738"/>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526143724"/>
              </p:ext>
            </p:extLst>
          </p:nvPr>
        </p:nvGraphicFramePr>
        <p:xfrm>
          <a:off x="10467474" y="1070811"/>
          <a:ext cx="208280" cy="365760"/>
        </p:xfrm>
        <a:graphic>
          <a:graphicData uri="http://schemas.openxmlformats.org/drawingml/2006/table">
            <a:tbl>
              <a:tblPr/>
              <a:tblGrid>
                <a:gridCol w="208280">
                  <a:extLst>
                    <a:ext uri="{9D8B030D-6E8A-4147-A177-3AD203B41FA5}">
                      <a16:colId xmlns:a16="http://schemas.microsoft.com/office/drawing/2014/main" val="1953056907"/>
                    </a:ext>
                  </a:extLst>
                </a:gridCol>
              </a:tblGrid>
              <a:tr h="0">
                <a:tc>
                  <a:txBody>
                    <a:bodyPr/>
                    <a:lstStyle/>
                    <a:p>
                      <a:endParaRPr lang="en-US" dirty="0"/>
                    </a:p>
                  </a:txBody>
                  <a:tcPr>
                    <a:lnL w="76200" cmpd="sng">
                      <a:solidFill>
                        <a:schemeClr val="bg1"/>
                      </a:solidFill>
                      <a:prstDash val="solid"/>
                    </a:lnL>
                    <a:lnR w="76200" cmpd="sng">
                      <a:solidFill>
                        <a:schemeClr val="bg1"/>
                      </a:solidFill>
                      <a:prstDash val="solid"/>
                    </a:lnR>
                    <a:lnT w="76200" cmpd="sng">
                      <a:solidFill>
                        <a:schemeClr val="bg1"/>
                      </a:solidFill>
                      <a:prstDash val="solid"/>
                    </a:lnT>
                    <a:lnB w="76200" cmpd="sng">
                      <a:solidFill>
                        <a:schemeClr val="bg1"/>
                      </a:solidFill>
                      <a:prstDash val="solid"/>
                    </a:lnB>
                  </a:tcPr>
                </a:tc>
                <a:extLst>
                  <a:ext uri="{0D108BD9-81ED-4DB2-BD59-A6C34878D82A}">
                    <a16:rowId xmlns:a16="http://schemas.microsoft.com/office/drawing/2014/main" val="1202849058"/>
                  </a:ext>
                </a:extLst>
              </a:tr>
            </a:tbl>
          </a:graphicData>
        </a:graphic>
      </p:graphicFrame>
    </p:spTree>
    <p:extLst>
      <p:ext uri="{BB962C8B-B14F-4D97-AF65-F5344CB8AC3E}">
        <p14:creationId xmlns:p14="http://schemas.microsoft.com/office/powerpoint/2010/main" val="4232664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89001" y="762000"/>
            <a:ext cx="9518650" cy="1397000"/>
          </a:xfrm>
        </p:spPr>
        <p:txBody>
          <a:bodyPr>
            <a:normAutofit/>
          </a:bodyPr>
          <a:lstStyle/>
          <a:p>
            <a:r>
              <a:rPr lang="en-US" sz="4800" dirty="0" smtClean="0"/>
              <a:t>Examples of SMART Goals</a:t>
            </a:r>
            <a:endParaRPr lang="en-US" sz="4800" dirty="0"/>
          </a:p>
        </p:txBody>
      </p:sp>
      <p:sp>
        <p:nvSpPr>
          <p:cNvPr id="5" name="Text Placeholder 4"/>
          <p:cNvSpPr>
            <a:spLocks noGrp="1"/>
          </p:cNvSpPr>
          <p:nvPr>
            <p:ph type="body" idx="13"/>
          </p:nvPr>
        </p:nvSpPr>
        <p:spPr>
          <a:xfrm>
            <a:off x="889000" y="1905000"/>
            <a:ext cx="11074400" cy="4800600"/>
          </a:xfrm>
        </p:spPr>
        <p:txBody>
          <a:bodyPr>
            <a:noAutofit/>
          </a:bodyPr>
          <a:lstStyle/>
          <a:p>
            <a:pPr marL="342900" indent="-342900">
              <a:buFont typeface="Arial" panose="020B0604020202020204" pitchFamily="34" charset="0"/>
              <a:buChar char="•"/>
            </a:pPr>
            <a:r>
              <a:rPr lang="en-US" sz="2400" dirty="0"/>
              <a:t>I will increase my marketing efforts in doing speaking engagements from two times per year to one time per month during </a:t>
            </a:r>
            <a:r>
              <a:rPr lang="en-US" sz="2400" dirty="0" smtClean="0"/>
              <a:t>the 2019-2020 fiscal year.</a:t>
            </a:r>
          </a:p>
          <a:p>
            <a:pPr marL="342900" indent="-342900">
              <a:buFont typeface="Arial" panose="020B0604020202020204" pitchFamily="34" charset="0"/>
              <a:buChar char="•"/>
            </a:pPr>
            <a:r>
              <a:rPr lang="en-US" sz="2400" dirty="0"/>
              <a:t>By January 1, </a:t>
            </a:r>
            <a:r>
              <a:rPr lang="en-US" sz="2400" dirty="0" smtClean="0"/>
              <a:t>2020, </a:t>
            </a:r>
            <a:r>
              <a:rPr lang="en-US" sz="2400" dirty="0"/>
              <a:t>complete an advanced Excel training course to upgrade my skills so I </a:t>
            </a:r>
            <a:r>
              <a:rPr lang="en-US" sz="2400" dirty="0" smtClean="0"/>
              <a:t>can prepare </a:t>
            </a:r>
            <a:r>
              <a:rPr lang="en-US" sz="2400" dirty="0"/>
              <a:t>budget reconciliation reports with an analysis of trends and variances to help </a:t>
            </a:r>
            <a:r>
              <a:rPr lang="en-US" sz="2400" dirty="0" smtClean="0"/>
              <a:t>keep expenditures </a:t>
            </a:r>
            <a:r>
              <a:rPr lang="en-US" sz="2400" dirty="0"/>
              <a:t>within budgeted limits</a:t>
            </a:r>
            <a:r>
              <a:rPr lang="en-US" sz="2400" dirty="0" smtClean="0"/>
              <a:t>.</a:t>
            </a:r>
          </a:p>
          <a:p>
            <a:pPr marL="342900" indent="-342900">
              <a:buFont typeface="Arial" panose="020B0604020202020204" pitchFamily="34" charset="0"/>
              <a:buChar char="•"/>
            </a:pPr>
            <a:r>
              <a:rPr lang="en-US" sz="2400" dirty="0"/>
              <a:t>By June 30, </a:t>
            </a:r>
            <a:r>
              <a:rPr lang="en-US" sz="2400" dirty="0" smtClean="0"/>
              <a:t>2020, </a:t>
            </a:r>
            <a:r>
              <a:rPr lang="en-US" sz="2400" dirty="0"/>
              <a:t>help develop and participate in cross‐training for the office assistant team to learn procedures across all units so that all critical functions are covered during absences</a:t>
            </a:r>
            <a:r>
              <a:rPr lang="en-US" sz="2400" dirty="0" smtClean="0"/>
              <a:t>.</a:t>
            </a:r>
          </a:p>
          <a:p>
            <a:pPr marL="342900" indent="-342900">
              <a:buFont typeface="Arial" panose="020B0604020202020204" pitchFamily="34" charset="0"/>
              <a:buChar char="•"/>
            </a:pPr>
            <a:r>
              <a:rPr lang="en-US" sz="2400" dirty="0"/>
              <a:t>Plan and execute five </a:t>
            </a:r>
            <a:r>
              <a:rPr lang="en-US" sz="2400" dirty="0" smtClean="0"/>
              <a:t>student events this year </a:t>
            </a:r>
            <a:r>
              <a:rPr lang="en-US" sz="2400" dirty="0"/>
              <a:t>with 15-plus attendees per event and 80% or higher satisfied/very satisfied </a:t>
            </a:r>
            <a:r>
              <a:rPr lang="en-US" sz="2400" dirty="0" smtClean="0"/>
              <a:t>response </a:t>
            </a:r>
            <a:r>
              <a:rPr lang="en-US" sz="2400" dirty="0"/>
              <a:t>on content</a:t>
            </a:r>
            <a:r>
              <a:rPr lang="en-US" sz="2400" dirty="0" smtClean="0"/>
              <a:t>.</a:t>
            </a:r>
          </a:p>
        </p:txBody>
      </p:sp>
    </p:spTree>
    <p:extLst>
      <p:ext uri="{BB962C8B-B14F-4D97-AF65-F5344CB8AC3E}">
        <p14:creationId xmlns:p14="http://schemas.microsoft.com/office/powerpoint/2010/main" val="4264439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1" y="685800"/>
            <a:ext cx="9518650" cy="1397000"/>
          </a:xfrm>
        </p:spPr>
        <p:txBody>
          <a:bodyPr>
            <a:normAutofit/>
          </a:bodyPr>
          <a:lstStyle/>
          <a:p>
            <a:r>
              <a:rPr lang="en-US" altLang="en-US" sz="4000" dirty="0"/>
              <a:t>Explanation of Ratings</a:t>
            </a:r>
            <a:endParaRPr lang="en-US" sz="4000" dirty="0"/>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124583191"/>
              </p:ext>
            </p:extLst>
          </p:nvPr>
        </p:nvGraphicFramePr>
        <p:xfrm>
          <a:off x="990600" y="1752601"/>
          <a:ext cx="10134600" cy="4766033"/>
        </p:xfrm>
        <a:graphic>
          <a:graphicData uri="http://schemas.openxmlformats.org/drawingml/2006/table">
            <a:tbl>
              <a:tblPr firstRow="1" bandRow="1">
                <a:tableStyleId>{5C22544A-7EE6-4342-B048-85BDC9FD1C3A}</a:tableStyleId>
              </a:tblPr>
              <a:tblGrid>
                <a:gridCol w="4261869">
                  <a:extLst>
                    <a:ext uri="{9D8B030D-6E8A-4147-A177-3AD203B41FA5}">
                      <a16:colId xmlns:a16="http://schemas.microsoft.com/office/drawing/2014/main" val="2300654457"/>
                    </a:ext>
                  </a:extLst>
                </a:gridCol>
                <a:gridCol w="5872731">
                  <a:extLst>
                    <a:ext uri="{9D8B030D-6E8A-4147-A177-3AD203B41FA5}">
                      <a16:colId xmlns:a16="http://schemas.microsoft.com/office/drawing/2014/main" val="639401532"/>
                    </a:ext>
                  </a:extLst>
                </a:gridCol>
              </a:tblGrid>
              <a:tr h="1393886">
                <a:tc>
                  <a:txBody>
                    <a:bodyPr/>
                    <a:lstStyle/>
                    <a:p>
                      <a:pPr algn="ctr"/>
                      <a:r>
                        <a:rPr lang="en-US" sz="1800" b="1" dirty="0" smtClean="0">
                          <a:solidFill>
                            <a:schemeClr val="tx1">
                              <a:lumMod val="75000"/>
                            </a:schemeClr>
                          </a:solidFill>
                        </a:rPr>
                        <a:t>HIGHLY EFFECTIVE</a:t>
                      </a:r>
                      <a:endParaRPr lang="en-US" sz="1800" b="1" dirty="0">
                        <a:solidFill>
                          <a:schemeClr val="tx1">
                            <a:lumMod val="75000"/>
                          </a:schemeClr>
                        </a:solidFill>
                      </a:endParaRPr>
                    </a:p>
                  </a:txBody>
                  <a:tcPr anchor="ctr">
                    <a:solidFill>
                      <a:schemeClr val="bg1">
                        <a:lumMod val="75000"/>
                      </a:schemeClr>
                    </a:solidFill>
                  </a:tcPr>
                </a:tc>
                <a:tc>
                  <a:txBody>
                    <a:bodyPr/>
                    <a:lstStyle/>
                    <a:p>
                      <a:pPr algn="ctr"/>
                      <a:r>
                        <a:rPr lang="en-US" sz="1400" b="0" i="0" u="none" strike="noStrike" kern="1200" baseline="0" dirty="0" smtClean="0">
                          <a:solidFill>
                            <a:schemeClr val="tx1">
                              <a:lumMod val="75000"/>
                            </a:schemeClr>
                          </a:solidFill>
                          <a:latin typeface="+mn-lt"/>
                          <a:ea typeface="+mn-ea"/>
                          <a:cs typeface="+mn-cs"/>
                        </a:rPr>
                        <a:t>High quality of work are widely recognized. The majority of performance outcomes routinely and consistently exceed defined expectations, producing important and impactful results for the department and/or Institute through planning, execution and creativity. Projects and objectives are completed in a manner that expands the scope and impact of the assignment. 	</a:t>
                      </a:r>
                      <a:endParaRPr lang="en-US" sz="1400" dirty="0">
                        <a:solidFill>
                          <a:schemeClr val="tx1">
                            <a:lumMod val="75000"/>
                          </a:schemeClr>
                        </a:solidFill>
                      </a:endParaRPr>
                    </a:p>
                  </a:txBody>
                  <a:tcPr>
                    <a:solidFill>
                      <a:schemeClr val="bg1">
                        <a:lumMod val="75000"/>
                      </a:schemeClr>
                    </a:solidFill>
                  </a:tcPr>
                </a:tc>
                <a:extLst>
                  <a:ext uri="{0D108BD9-81ED-4DB2-BD59-A6C34878D82A}">
                    <a16:rowId xmlns:a16="http://schemas.microsoft.com/office/drawing/2014/main" val="1059408502"/>
                  </a:ext>
                </a:extLst>
              </a:tr>
              <a:tr h="1124049">
                <a:tc>
                  <a:txBody>
                    <a:bodyPr/>
                    <a:lstStyle/>
                    <a:p>
                      <a:pPr algn="ctr"/>
                      <a:r>
                        <a:rPr lang="en-US" sz="1800" b="1" dirty="0" smtClean="0">
                          <a:solidFill>
                            <a:schemeClr val="tx1">
                              <a:lumMod val="75000"/>
                            </a:schemeClr>
                          </a:solidFill>
                        </a:rPr>
                        <a:t>SUCCESSFUL AND EFFECTIVE</a:t>
                      </a:r>
                      <a:endParaRPr lang="en-US" sz="1800" b="1" dirty="0">
                        <a:solidFill>
                          <a:schemeClr val="tx1">
                            <a:lumMod val="75000"/>
                          </a:schemeClr>
                        </a:solidFill>
                      </a:endParaRPr>
                    </a:p>
                  </a:txBody>
                  <a:tcPr anchor="ctr">
                    <a:solidFill>
                      <a:schemeClr val="bg1">
                        <a:lumMod val="85000"/>
                      </a:schemeClr>
                    </a:solidFill>
                  </a:tcPr>
                </a:tc>
                <a:tc>
                  <a:txBody>
                    <a:bodyPr/>
                    <a:lstStyle/>
                    <a:p>
                      <a:pPr algn="ctr"/>
                      <a:r>
                        <a:rPr lang="en-US" sz="1400" b="0" i="0" u="none" strike="noStrike" kern="1200" baseline="0" dirty="0" smtClean="0">
                          <a:solidFill>
                            <a:schemeClr val="tx1">
                              <a:lumMod val="75000"/>
                            </a:schemeClr>
                          </a:solidFill>
                          <a:latin typeface="+mn-lt"/>
                          <a:ea typeface="+mn-ea"/>
                          <a:cs typeface="+mn-cs"/>
                        </a:rPr>
                        <a:t> </a:t>
                      </a:r>
                    </a:p>
                    <a:p>
                      <a:pPr algn="ctr"/>
                      <a:r>
                        <a:rPr lang="en-US" sz="1400" b="0" i="0" u="none" strike="noStrike" kern="1200" baseline="0" dirty="0" smtClean="0">
                          <a:solidFill>
                            <a:schemeClr val="tx1">
                              <a:lumMod val="75000"/>
                            </a:schemeClr>
                          </a:solidFill>
                          <a:latin typeface="+mn-lt"/>
                          <a:ea typeface="+mn-ea"/>
                          <a:cs typeface="+mn-cs"/>
                        </a:rPr>
                        <a:t>The staff is successful in performing the majority of job responsibilities and makes a solid, reliable and meaningful contribution to the department and/or Institute. </a:t>
                      </a:r>
                      <a:endParaRPr lang="en-US" sz="1400" dirty="0">
                        <a:solidFill>
                          <a:schemeClr val="tx1">
                            <a:lumMod val="75000"/>
                          </a:schemeClr>
                        </a:solidFill>
                      </a:endParaRPr>
                    </a:p>
                  </a:txBody>
                  <a:tcPr>
                    <a:solidFill>
                      <a:schemeClr val="bg1">
                        <a:lumMod val="85000"/>
                      </a:schemeClr>
                    </a:solidFill>
                  </a:tcPr>
                </a:tc>
                <a:extLst>
                  <a:ext uri="{0D108BD9-81ED-4DB2-BD59-A6C34878D82A}">
                    <a16:rowId xmlns:a16="http://schemas.microsoft.com/office/drawing/2014/main" val="2128330587"/>
                  </a:ext>
                </a:extLst>
              </a:tr>
              <a:tr h="1124049">
                <a:tc>
                  <a:txBody>
                    <a:bodyPr/>
                    <a:lstStyle/>
                    <a:p>
                      <a:pPr algn="ctr"/>
                      <a:r>
                        <a:rPr lang="en-US" sz="1800" b="1" dirty="0" smtClean="0">
                          <a:solidFill>
                            <a:schemeClr val="tx1">
                              <a:lumMod val="75000"/>
                            </a:schemeClr>
                          </a:solidFill>
                        </a:rPr>
                        <a:t>SOME IMPROVEMENT REQUIRED/SOME</a:t>
                      </a:r>
                      <a:r>
                        <a:rPr lang="en-US" sz="1800" b="1" baseline="0" dirty="0" smtClean="0">
                          <a:solidFill>
                            <a:schemeClr val="tx1">
                              <a:lumMod val="75000"/>
                            </a:schemeClr>
                          </a:solidFill>
                        </a:rPr>
                        <a:t> SUCCESS</a:t>
                      </a:r>
                      <a:endParaRPr lang="en-US" sz="1800" b="1" dirty="0">
                        <a:solidFill>
                          <a:schemeClr val="tx1">
                            <a:lumMod val="75000"/>
                          </a:schemeClr>
                        </a:solidFill>
                      </a:endParaRPr>
                    </a:p>
                  </a:txBody>
                  <a:tcPr anchor="ctr">
                    <a:solidFill>
                      <a:schemeClr val="bg1">
                        <a:lumMod val="75000"/>
                      </a:schemeClr>
                    </a:solidFill>
                  </a:tcPr>
                </a:tc>
                <a:tc>
                  <a:txBody>
                    <a:bodyPr/>
                    <a:lstStyle/>
                    <a:p>
                      <a:pPr algn="ctr"/>
                      <a:endParaRPr lang="en-US" sz="1400" b="0" i="0" u="none" strike="noStrike" kern="1200" baseline="0" dirty="0" smtClean="0">
                        <a:solidFill>
                          <a:schemeClr val="tx1">
                            <a:lumMod val="75000"/>
                          </a:schemeClr>
                        </a:solidFill>
                        <a:latin typeface="+mn-lt"/>
                        <a:ea typeface="+mn-ea"/>
                        <a:cs typeface="+mn-cs"/>
                      </a:endParaRPr>
                    </a:p>
                    <a:p>
                      <a:pPr algn="ctr"/>
                      <a:r>
                        <a:rPr lang="en-US" sz="1400" b="0" i="0" u="none" strike="noStrike" kern="1200" baseline="0" dirty="0" smtClean="0">
                          <a:solidFill>
                            <a:schemeClr val="tx1">
                              <a:lumMod val="75000"/>
                            </a:schemeClr>
                          </a:solidFill>
                          <a:latin typeface="+mn-lt"/>
                          <a:ea typeface="+mn-ea"/>
                          <a:cs typeface="+mn-cs"/>
                        </a:rPr>
                        <a:t> While the staff’s performance is effective in some areas, there are other areas in which performance is inconsistent and/or falls below established expectations. 	</a:t>
                      </a:r>
                      <a:endParaRPr lang="en-US" sz="1400" dirty="0">
                        <a:solidFill>
                          <a:schemeClr val="tx1">
                            <a:lumMod val="75000"/>
                          </a:schemeClr>
                        </a:solidFill>
                      </a:endParaRPr>
                    </a:p>
                  </a:txBody>
                  <a:tcPr>
                    <a:solidFill>
                      <a:schemeClr val="bg1">
                        <a:lumMod val="75000"/>
                      </a:schemeClr>
                    </a:solidFill>
                  </a:tcPr>
                </a:tc>
                <a:extLst>
                  <a:ext uri="{0D108BD9-81ED-4DB2-BD59-A6C34878D82A}">
                    <a16:rowId xmlns:a16="http://schemas.microsoft.com/office/drawing/2014/main" val="2315249927"/>
                  </a:ext>
                </a:extLst>
              </a:tr>
              <a:tr h="1124049">
                <a:tc>
                  <a:txBody>
                    <a:bodyPr/>
                    <a:lstStyle/>
                    <a:p>
                      <a:pPr algn="ctr"/>
                      <a:r>
                        <a:rPr lang="en-US" sz="1800" b="1" dirty="0" smtClean="0">
                          <a:solidFill>
                            <a:schemeClr val="tx1">
                              <a:lumMod val="75000"/>
                            </a:schemeClr>
                          </a:solidFill>
                        </a:rPr>
                        <a:t>SIGNIFICANT IMPROVEMENT</a:t>
                      </a:r>
                      <a:r>
                        <a:rPr lang="en-US" sz="1800" b="1" baseline="0" dirty="0" smtClean="0">
                          <a:solidFill>
                            <a:schemeClr val="tx1">
                              <a:lumMod val="75000"/>
                            </a:schemeClr>
                          </a:solidFill>
                        </a:rPr>
                        <a:t> REQUIRED</a:t>
                      </a:r>
                      <a:endParaRPr lang="en-US" sz="1800" b="1" dirty="0">
                        <a:solidFill>
                          <a:schemeClr val="tx1">
                            <a:lumMod val="75000"/>
                          </a:schemeClr>
                        </a:solidFill>
                      </a:endParaRPr>
                    </a:p>
                  </a:txBody>
                  <a:tcPr anchor="ctr">
                    <a:solidFill>
                      <a:schemeClr val="bg1">
                        <a:lumMod val="85000"/>
                      </a:schemeClr>
                    </a:solidFill>
                  </a:tcPr>
                </a:tc>
                <a:tc>
                  <a:txBody>
                    <a:bodyPr/>
                    <a:lstStyle/>
                    <a:p>
                      <a:pPr algn="ctr"/>
                      <a:r>
                        <a:rPr lang="en-US" sz="1400" b="0" i="0" u="none" strike="noStrike" kern="1200" baseline="0" dirty="0" smtClean="0">
                          <a:solidFill>
                            <a:schemeClr val="tx1">
                              <a:lumMod val="75000"/>
                            </a:schemeClr>
                          </a:solidFill>
                          <a:latin typeface="+mn-lt"/>
                          <a:ea typeface="+mn-ea"/>
                          <a:cs typeface="+mn-cs"/>
                        </a:rPr>
                        <a:t> Performance is not acceptable in critical areas of the job and falls below minimum expectations. Significant improvement is needed. </a:t>
                      </a:r>
                    </a:p>
                    <a:p>
                      <a:pPr algn="ctr"/>
                      <a:r>
                        <a:rPr lang="en-US" sz="1400" b="1" i="1" u="none" strike="noStrike" kern="1200" baseline="0" dirty="0" smtClean="0">
                          <a:solidFill>
                            <a:schemeClr val="tx1">
                              <a:lumMod val="75000"/>
                            </a:schemeClr>
                          </a:solidFill>
                          <a:latin typeface="+mn-lt"/>
                          <a:ea typeface="+mn-ea"/>
                          <a:cs typeface="+mn-cs"/>
                        </a:rPr>
                        <a:t>A performance development plan is recommended that defines performance objectives and strategies for achieving success.</a:t>
                      </a:r>
                      <a:endParaRPr lang="en-US" sz="1400" dirty="0">
                        <a:solidFill>
                          <a:schemeClr val="tx1">
                            <a:lumMod val="75000"/>
                          </a:schemeClr>
                        </a:solidFill>
                      </a:endParaRPr>
                    </a:p>
                  </a:txBody>
                  <a:tcPr>
                    <a:solidFill>
                      <a:schemeClr val="bg1">
                        <a:lumMod val="85000"/>
                      </a:schemeClr>
                    </a:solidFill>
                  </a:tcPr>
                </a:tc>
                <a:extLst>
                  <a:ext uri="{0D108BD9-81ED-4DB2-BD59-A6C34878D82A}">
                    <a16:rowId xmlns:a16="http://schemas.microsoft.com/office/drawing/2014/main" val="3714820186"/>
                  </a:ext>
                </a:extLst>
              </a:tr>
            </a:tbl>
          </a:graphicData>
        </a:graphic>
      </p:graphicFrame>
    </p:spTree>
    <p:extLst>
      <p:ext uri="{BB962C8B-B14F-4D97-AF65-F5344CB8AC3E}">
        <p14:creationId xmlns:p14="http://schemas.microsoft.com/office/powerpoint/2010/main" val="3178415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57201" y="380999"/>
          <a:ext cx="11125200" cy="5867401"/>
        </p:xfrm>
        <a:graphic>
          <a:graphicData uri="http://schemas.openxmlformats.org/drawingml/2006/table">
            <a:tbl>
              <a:tblPr firstRow="1" bandRow="1">
                <a:tableStyleId>{5C22544A-7EE6-4342-B048-85BDC9FD1C3A}</a:tableStyleId>
              </a:tblPr>
              <a:tblGrid>
                <a:gridCol w="2362199">
                  <a:extLst>
                    <a:ext uri="{9D8B030D-6E8A-4147-A177-3AD203B41FA5}">
                      <a16:colId xmlns:a16="http://schemas.microsoft.com/office/drawing/2014/main" val="475664007"/>
                    </a:ext>
                  </a:extLst>
                </a:gridCol>
                <a:gridCol w="8763001">
                  <a:extLst>
                    <a:ext uri="{9D8B030D-6E8A-4147-A177-3AD203B41FA5}">
                      <a16:colId xmlns:a16="http://schemas.microsoft.com/office/drawing/2014/main" val="616900294"/>
                    </a:ext>
                  </a:extLst>
                </a:gridCol>
              </a:tblGrid>
              <a:tr h="543105">
                <a:tc gridSpan="2">
                  <a:txBody>
                    <a:bodyPr/>
                    <a:lstStyle/>
                    <a:p>
                      <a:pPr algn="ctr"/>
                      <a:r>
                        <a:rPr lang="en-US" sz="2800" dirty="0" smtClean="0">
                          <a:latin typeface="+mj-lt"/>
                        </a:rPr>
                        <a:t>Performance</a:t>
                      </a:r>
                      <a:r>
                        <a:rPr lang="en-US" sz="2800" baseline="0" dirty="0" smtClean="0">
                          <a:latin typeface="+mj-lt"/>
                        </a:rPr>
                        <a:t> Factors</a:t>
                      </a:r>
                      <a:endParaRPr lang="en-US" sz="2800" dirty="0">
                        <a:latin typeface="+mj-lt"/>
                      </a:endParaRPr>
                    </a:p>
                  </a:txBody>
                  <a:tcPr/>
                </a:tc>
                <a:tc hMerge="1">
                  <a:txBody>
                    <a:bodyPr/>
                    <a:lstStyle/>
                    <a:p>
                      <a:endParaRPr lang="en-US" dirty="0"/>
                    </a:p>
                  </a:txBody>
                  <a:tcPr/>
                </a:tc>
                <a:extLst>
                  <a:ext uri="{0D108BD9-81ED-4DB2-BD59-A6C34878D82A}">
                    <a16:rowId xmlns:a16="http://schemas.microsoft.com/office/drawing/2014/main" val="958459374"/>
                  </a:ext>
                </a:extLst>
              </a:tr>
              <a:tr h="557880">
                <a:tc>
                  <a:txBody>
                    <a:bodyPr/>
                    <a:lstStyle/>
                    <a:p>
                      <a:pPr algn="ctr"/>
                      <a:r>
                        <a:rPr lang="en-US" b="1" dirty="0" smtClean="0"/>
                        <a:t>JOB</a:t>
                      </a:r>
                      <a:r>
                        <a:rPr lang="en-US" b="1" baseline="0" dirty="0" smtClean="0"/>
                        <a:t> KNOWLEDGE</a:t>
                      </a:r>
                      <a:endParaRPr lang="en-US" b="1" dirty="0"/>
                    </a:p>
                  </a:txBody>
                  <a:tcPr/>
                </a:tc>
                <a:tc>
                  <a:txBody>
                    <a:bodyPr/>
                    <a:lstStyle/>
                    <a:p>
                      <a:r>
                        <a:rPr lang="en-US" sz="1400" dirty="0" smtClean="0"/>
                        <a:t>Understands and applies processes and technical skills required for the position; stays up-to-date on best practices and trends as applicable to the department and/or position.</a:t>
                      </a:r>
                      <a:endParaRPr lang="en-US" sz="1400" dirty="0"/>
                    </a:p>
                  </a:txBody>
                  <a:tcPr/>
                </a:tc>
                <a:extLst>
                  <a:ext uri="{0D108BD9-81ED-4DB2-BD59-A6C34878D82A}">
                    <a16:rowId xmlns:a16="http://schemas.microsoft.com/office/drawing/2014/main" val="250732479"/>
                  </a:ext>
                </a:extLst>
              </a:tr>
              <a:tr h="1159328">
                <a:tc>
                  <a:txBody>
                    <a:bodyPr/>
                    <a:lstStyle/>
                    <a:p>
                      <a:pPr algn="ctr"/>
                      <a:endParaRPr lang="en-US" b="1" dirty="0" smtClean="0"/>
                    </a:p>
                    <a:p>
                      <a:pPr algn="ctr"/>
                      <a:r>
                        <a:rPr lang="en-US" b="1" dirty="0" smtClean="0"/>
                        <a:t>PROBLEM</a:t>
                      </a:r>
                      <a:r>
                        <a:rPr lang="en-US" b="1" baseline="0" dirty="0" smtClean="0"/>
                        <a:t> SOLVING &amp; DECISION MAKING</a:t>
                      </a:r>
                      <a:endParaRPr lang="en-US" b="1" dirty="0"/>
                    </a:p>
                  </a:txBody>
                  <a:tcPr/>
                </a:tc>
                <a:tc>
                  <a:txBody>
                    <a:bodyPr/>
                    <a:lstStyle/>
                    <a:p>
                      <a:r>
                        <a:rPr lang="en-US" sz="1400" dirty="0" smtClean="0"/>
                        <a:t>Identifies and responds to problems quickly; anticipates potential problems and takes corrective action; conducts thorough examination of the problem and identifies and evaluates the most appropriate solutions; develops tools to measure outcomes; evaluates outcomes and solves problems; reports problems to management when necessary; makes decisions in a timely manner; decisions are consistent and clear.</a:t>
                      </a:r>
                      <a:endParaRPr lang="en-US" sz="1400" dirty="0"/>
                    </a:p>
                  </a:txBody>
                  <a:tcPr/>
                </a:tc>
                <a:extLst>
                  <a:ext uri="{0D108BD9-81ED-4DB2-BD59-A6C34878D82A}">
                    <a16:rowId xmlns:a16="http://schemas.microsoft.com/office/drawing/2014/main" val="538098528"/>
                  </a:ext>
                </a:extLst>
              </a:tr>
              <a:tr h="1268117">
                <a:tc>
                  <a:txBody>
                    <a:bodyPr/>
                    <a:lstStyle/>
                    <a:p>
                      <a:pPr algn="ctr"/>
                      <a:endParaRPr lang="en-US" b="1" dirty="0" smtClean="0"/>
                    </a:p>
                    <a:p>
                      <a:pPr algn="ctr"/>
                      <a:endParaRPr lang="en-US" b="1" dirty="0" smtClean="0"/>
                    </a:p>
                    <a:p>
                      <a:pPr algn="ctr"/>
                      <a:r>
                        <a:rPr lang="en-US" b="1" dirty="0" smtClean="0"/>
                        <a:t>INNOVATION</a:t>
                      </a:r>
                      <a:endParaRPr lang="en-US" b="1" dirty="0"/>
                    </a:p>
                  </a:txBody>
                  <a:tcPr/>
                </a:tc>
                <a:tc>
                  <a:txBody>
                    <a:bodyPr/>
                    <a:lstStyle/>
                    <a:p>
                      <a:r>
                        <a:rPr lang="en-US" sz="1400" dirty="0" smtClean="0"/>
                        <a:t>Exhibits creativity and innovation when contributing to organizational and individual objectives. Thinks expansively by combining ideas in unique ways or making connections between disparate ideas. Targets important areas for innovation and develops solutions that address meaningful work issues. Creates a work environment that encourages creative thinking and innovation. Adapts best practices and processes to their organizational area.</a:t>
                      </a:r>
                      <a:endParaRPr lang="en-US" sz="1400" dirty="0"/>
                    </a:p>
                  </a:txBody>
                  <a:tcPr/>
                </a:tc>
                <a:extLst>
                  <a:ext uri="{0D108BD9-81ED-4DB2-BD59-A6C34878D82A}">
                    <a16:rowId xmlns:a16="http://schemas.microsoft.com/office/drawing/2014/main" val="308395627"/>
                  </a:ext>
                </a:extLst>
              </a:tr>
              <a:tr h="1070854">
                <a:tc>
                  <a:txBody>
                    <a:bodyPr/>
                    <a:lstStyle/>
                    <a:p>
                      <a:pPr algn="ctr"/>
                      <a:endParaRPr lang="en-US" b="1" dirty="0" smtClean="0"/>
                    </a:p>
                    <a:p>
                      <a:pPr algn="ctr"/>
                      <a:r>
                        <a:rPr lang="en-US" b="1" dirty="0" smtClean="0"/>
                        <a:t>DELIVERING RESULTS</a:t>
                      </a:r>
                      <a:endParaRPr lang="en-US" b="1" dirty="0"/>
                    </a:p>
                  </a:txBody>
                  <a:tcPr/>
                </a:tc>
                <a:tc>
                  <a:txBody>
                    <a:bodyPr/>
                    <a:lstStyle/>
                    <a:p>
                      <a:r>
                        <a:rPr lang="en-US" sz="1400" dirty="0" smtClean="0"/>
                        <a:t>Improving products and services, while holding self and others accountable. Finds or creates ways to measure performance against goals. Identifies and pursues desired outcomes for projects and meetings. Continues to work toward achievement of goals in the face of obstacles. Shows appropriate level of effort, persistence, and time commitment to achieve goals.</a:t>
                      </a:r>
                      <a:endParaRPr lang="en-US" sz="1400" dirty="0"/>
                    </a:p>
                  </a:txBody>
                  <a:tcPr/>
                </a:tc>
                <a:extLst>
                  <a:ext uri="{0D108BD9-81ED-4DB2-BD59-A6C34878D82A}">
                    <a16:rowId xmlns:a16="http://schemas.microsoft.com/office/drawing/2014/main" val="3809962800"/>
                  </a:ext>
                </a:extLst>
              </a:tr>
              <a:tr h="1268117">
                <a:tc>
                  <a:txBody>
                    <a:bodyPr/>
                    <a:lstStyle/>
                    <a:p>
                      <a:pPr algn="ctr"/>
                      <a:endParaRPr lang="en-US" b="1" dirty="0" smtClean="0"/>
                    </a:p>
                    <a:p>
                      <a:pPr algn="ctr"/>
                      <a:endParaRPr lang="en-US" b="1" dirty="0" smtClean="0"/>
                    </a:p>
                    <a:p>
                      <a:pPr algn="ctr"/>
                      <a:r>
                        <a:rPr lang="en-US" b="1" dirty="0" smtClean="0"/>
                        <a:t>INTERPERSONAL RELATIONS</a:t>
                      </a:r>
                      <a:endParaRPr lang="en-US" b="1" dirty="0"/>
                    </a:p>
                  </a:txBody>
                  <a:tcPr/>
                </a:tc>
                <a:tc>
                  <a:txBody>
                    <a:bodyPr/>
                    <a:lstStyle/>
                    <a:p>
                      <a:r>
                        <a:rPr lang="en-US" sz="1400" dirty="0" smtClean="0"/>
                        <a:t>Respects and values the contributions of staff, stakeholders and customers. Builds positive and respectful working relationships within and outside of the department. Creates an environment that fosters a high level of interaction and exchange of ideas. Promotes a team environment and sense of community. Demonstrates sensitivity and appreciation for diverse backgrounds. Handles conflict resolution and crises without losing efficiency or composure.</a:t>
                      </a:r>
                      <a:endParaRPr lang="en-US" sz="1400" dirty="0"/>
                    </a:p>
                  </a:txBody>
                  <a:tcPr/>
                </a:tc>
                <a:extLst>
                  <a:ext uri="{0D108BD9-81ED-4DB2-BD59-A6C34878D82A}">
                    <a16:rowId xmlns:a16="http://schemas.microsoft.com/office/drawing/2014/main" val="3913598369"/>
                  </a:ext>
                </a:extLst>
              </a:tr>
            </a:tbl>
          </a:graphicData>
        </a:graphic>
      </p:graphicFrame>
    </p:spTree>
    <p:extLst>
      <p:ext uri="{BB962C8B-B14F-4D97-AF65-F5344CB8AC3E}">
        <p14:creationId xmlns:p14="http://schemas.microsoft.com/office/powerpoint/2010/main" val="127327262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Table 3"/>
          <p:cNvGraphicFramePr>
            <a:graphicFrameLocks noGrp="1"/>
          </p:cNvGraphicFramePr>
          <p:nvPr>
            <p:extLst/>
          </p:nvPr>
        </p:nvGraphicFramePr>
        <p:xfrm>
          <a:off x="612735" y="304800"/>
          <a:ext cx="11198265" cy="5327630"/>
        </p:xfrm>
        <a:graphic>
          <a:graphicData uri="http://schemas.openxmlformats.org/drawingml/2006/table">
            <a:tbl>
              <a:tblPr firstRow="1" bandRow="1">
                <a:tableStyleId>{5C22544A-7EE6-4342-B048-85BDC9FD1C3A}</a:tableStyleId>
              </a:tblPr>
              <a:tblGrid>
                <a:gridCol w="3499458">
                  <a:extLst>
                    <a:ext uri="{9D8B030D-6E8A-4147-A177-3AD203B41FA5}">
                      <a16:colId xmlns:a16="http://schemas.microsoft.com/office/drawing/2014/main" val="475664007"/>
                    </a:ext>
                  </a:extLst>
                </a:gridCol>
                <a:gridCol w="7698807">
                  <a:extLst>
                    <a:ext uri="{9D8B030D-6E8A-4147-A177-3AD203B41FA5}">
                      <a16:colId xmlns:a16="http://schemas.microsoft.com/office/drawing/2014/main" val="616900294"/>
                    </a:ext>
                  </a:extLst>
                </a:gridCol>
              </a:tblGrid>
              <a:tr h="927408">
                <a:tc gridSpan="2">
                  <a:txBody>
                    <a:bodyPr/>
                    <a:lstStyle/>
                    <a:p>
                      <a:pPr algn="ctr"/>
                      <a:endParaRPr lang="en-US" sz="2800" dirty="0" smtClean="0">
                        <a:latin typeface="+mj-lt"/>
                      </a:endParaRPr>
                    </a:p>
                    <a:p>
                      <a:pPr algn="ctr"/>
                      <a:r>
                        <a:rPr lang="en-US" sz="2800" dirty="0" smtClean="0">
                          <a:latin typeface="+mj-lt"/>
                        </a:rPr>
                        <a:t>Performance</a:t>
                      </a:r>
                      <a:r>
                        <a:rPr lang="en-US" sz="2800" baseline="0" dirty="0" smtClean="0">
                          <a:latin typeface="+mj-lt"/>
                        </a:rPr>
                        <a:t> Factors For Supervisors </a:t>
                      </a:r>
                      <a:endParaRPr lang="en-US" sz="2800" dirty="0">
                        <a:latin typeface="+mj-lt"/>
                      </a:endParaRPr>
                    </a:p>
                  </a:txBody>
                  <a:tcPr/>
                </a:tc>
                <a:tc hMerge="1">
                  <a:txBody>
                    <a:bodyPr/>
                    <a:lstStyle/>
                    <a:p>
                      <a:endParaRPr lang="en-US" dirty="0"/>
                    </a:p>
                  </a:txBody>
                  <a:tcPr/>
                </a:tc>
                <a:extLst>
                  <a:ext uri="{0D108BD9-81ED-4DB2-BD59-A6C34878D82A}">
                    <a16:rowId xmlns:a16="http://schemas.microsoft.com/office/drawing/2014/main" val="958459374"/>
                  </a:ext>
                </a:extLst>
              </a:tr>
              <a:tr h="1174950">
                <a:tc>
                  <a:txBody>
                    <a:bodyPr/>
                    <a:lstStyle/>
                    <a:p>
                      <a:pPr algn="ctr"/>
                      <a:endParaRPr lang="en-US" b="1" dirty="0" smtClean="0"/>
                    </a:p>
                    <a:p>
                      <a:pPr algn="ctr"/>
                      <a:r>
                        <a:rPr lang="en-US" b="1" dirty="0" smtClean="0"/>
                        <a:t>PEOPLE</a:t>
                      </a:r>
                      <a:r>
                        <a:rPr lang="en-US" b="1" baseline="0" dirty="0" smtClean="0"/>
                        <a:t> DEVELOPMENT</a:t>
                      </a:r>
                      <a:endParaRPr lang="en-US" b="1" dirty="0"/>
                    </a:p>
                  </a:txBody>
                  <a:tcPr/>
                </a:tc>
                <a:tc>
                  <a:txBody>
                    <a:bodyPr/>
                    <a:lstStyle/>
                    <a:p>
                      <a:r>
                        <a:rPr lang="en-US" sz="1800" dirty="0" smtClean="0"/>
                        <a:t>Supervises and trains employees; sets goals, objectives, and expectations; gives encouragement and recognition; plans employee development activities; provides clear and timely feedback.</a:t>
                      </a:r>
                      <a:endParaRPr lang="en-US" sz="1800" dirty="0"/>
                    </a:p>
                  </a:txBody>
                  <a:tcPr/>
                </a:tc>
                <a:extLst>
                  <a:ext uri="{0D108BD9-81ED-4DB2-BD59-A6C34878D82A}">
                    <a16:rowId xmlns:a16="http://schemas.microsoft.com/office/drawing/2014/main" val="250732479"/>
                  </a:ext>
                </a:extLst>
              </a:tr>
              <a:tr h="1721439">
                <a:tc>
                  <a:txBody>
                    <a:bodyPr/>
                    <a:lstStyle/>
                    <a:p>
                      <a:pPr algn="ctr"/>
                      <a:endParaRPr lang="en-US" b="1" dirty="0" smtClean="0"/>
                    </a:p>
                    <a:p>
                      <a:pPr algn="ctr"/>
                      <a:endParaRPr lang="en-US" b="1" dirty="0" smtClean="0"/>
                    </a:p>
                    <a:p>
                      <a:pPr algn="ctr"/>
                      <a:endParaRPr lang="en-US" b="1" dirty="0" smtClean="0"/>
                    </a:p>
                    <a:p>
                      <a:pPr algn="ctr"/>
                      <a:r>
                        <a:rPr lang="en-US" b="1" dirty="0" smtClean="0"/>
                        <a:t>PLANNING</a:t>
                      </a:r>
                      <a:r>
                        <a:rPr lang="en-US" b="1" baseline="0" dirty="0" smtClean="0"/>
                        <a:t> &amp; ORGANIZING</a:t>
                      </a:r>
                      <a:endParaRPr lang="en-US" b="1" dirty="0"/>
                    </a:p>
                  </a:txBody>
                  <a:tcPr/>
                </a:tc>
                <a:tc>
                  <a:txBody>
                    <a:bodyPr/>
                    <a:lstStyle/>
                    <a:p>
                      <a:r>
                        <a:rPr lang="en-US" sz="1800" dirty="0" smtClean="0"/>
                        <a:t>Identifies and develops departmental goals and objectives, the strategies needed to achieve those goals and objectives, and the plans to achieve them; executes, monitors, and evaluates progress towards meeting goals and re-strategizes as necessary; sets priorities and deadlines; delegates; flexible in changing goals, objectives, and plans as necessary.</a:t>
                      </a:r>
                      <a:endParaRPr lang="en-US" sz="1800" dirty="0"/>
                    </a:p>
                  </a:txBody>
                  <a:tcPr/>
                </a:tc>
                <a:extLst>
                  <a:ext uri="{0D108BD9-81ED-4DB2-BD59-A6C34878D82A}">
                    <a16:rowId xmlns:a16="http://schemas.microsoft.com/office/drawing/2014/main" val="538098528"/>
                  </a:ext>
                </a:extLst>
              </a:tr>
              <a:tr h="1486361">
                <a:tc>
                  <a:txBody>
                    <a:bodyPr/>
                    <a:lstStyle/>
                    <a:p>
                      <a:pPr algn="ctr"/>
                      <a:endParaRPr lang="en-US" b="1" dirty="0" smtClean="0"/>
                    </a:p>
                    <a:p>
                      <a:pPr algn="ctr"/>
                      <a:endParaRPr lang="en-US" b="1" dirty="0" smtClean="0"/>
                    </a:p>
                    <a:p>
                      <a:pPr algn="ctr"/>
                      <a:endParaRPr lang="en-US" b="1" dirty="0" smtClean="0"/>
                    </a:p>
                    <a:p>
                      <a:pPr algn="ctr"/>
                      <a:r>
                        <a:rPr lang="en-US" b="1" dirty="0" smtClean="0"/>
                        <a:t>CONFLICT MANAGEMENT</a:t>
                      </a:r>
                      <a:endParaRPr lang="en-US" b="1" dirty="0"/>
                    </a:p>
                  </a:txBody>
                  <a:tcPr/>
                </a:tc>
                <a:tc>
                  <a:txBody>
                    <a:bodyPr/>
                    <a:lstStyle/>
                    <a:p>
                      <a:r>
                        <a:rPr lang="en-US" sz="1800" dirty="0" smtClean="0"/>
                        <a:t>Recognizes differences of opinion and looks for win-win solutions. Uses appropriate interpersonal styles and methods to reduce tension or conflict between two or more people. Finds agreement on issues and follows through on implementation.</a:t>
                      </a:r>
                      <a:endParaRPr lang="en-US" sz="1800" dirty="0"/>
                    </a:p>
                  </a:txBody>
                  <a:tcPr/>
                </a:tc>
                <a:extLst>
                  <a:ext uri="{0D108BD9-81ED-4DB2-BD59-A6C34878D82A}">
                    <a16:rowId xmlns:a16="http://schemas.microsoft.com/office/drawing/2014/main" val="308395627"/>
                  </a:ext>
                </a:extLst>
              </a:tr>
            </a:tbl>
          </a:graphicData>
        </a:graphic>
      </p:graphicFrame>
    </p:spTree>
    <p:extLst>
      <p:ext uri="{BB962C8B-B14F-4D97-AF65-F5344CB8AC3E}">
        <p14:creationId xmlns:p14="http://schemas.microsoft.com/office/powerpoint/2010/main" val="137497228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1" y="914400"/>
            <a:ext cx="9518650" cy="5410200"/>
          </a:xfrm>
        </p:spPr>
        <p:txBody>
          <a:bodyPr>
            <a:normAutofit/>
          </a:bodyPr>
          <a:lstStyle/>
          <a:p>
            <a:pPr algn="ctr"/>
            <a:r>
              <a:rPr lang="en-US" dirty="0" smtClean="0"/>
              <a:t>Demonstration</a:t>
            </a:r>
            <a:br>
              <a:rPr lang="en-US" dirty="0" smtClean="0"/>
            </a:br>
            <a:r>
              <a:rPr lang="en-US" dirty="0" smtClean="0"/>
              <a:t>Completing a Staff Evaluation in </a:t>
            </a:r>
            <a:r>
              <a:rPr lang="en-US" dirty="0" smtClean="0">
                <a:hlinkClick r:id="rId2"/>
              </a:rPr>
              <a:t>Workday</a:t>
            </a:r>
            <a:r>
              <a:rPr lang="en-US" dirty="0"/>
              <a:t/>
            </a:r>
            <a:br>
              <a:rPr lang="en-US" dirty="0"/>
            </a:br>
            <a:r>
              <a:rPr lang="en-US" dirty="0" smtClean="0"/>
              <a:t/>
            </a:r>
            <a:br>
              <a:rPr lang="en-US" dirty="0" smtClean="0"/>
            </a:br>
            <a:r>
              <a:rPr lang="en-US" dirty="0"/>
              <a:t/>
            </a:r>
            <a:br>
              <a:rPr lang="en-US" dirty="0"/>
            </a:br>
            <a:endParaRPr lang="en-US" dirty="0"/>
          </a:p>
        </p:txBody>
      </p:sp>
      <p:pic>
        <p:nvPicPr>
          <p:cNvPr id="3" name="Picture 2" descr="Workday, Inc.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1151" y="3962400"/>
            <a:ext cx="3733800" cy="1487297"/>
          </a:xfrm>
          <a:prstGeom prst="rect">
            <a:avLst/>
          </a:prstGeom>
        </p:spPr>
      </p:pic>
    </p:spTree>
    <p:extLst>
      <p:ext uri="{BB962C8B-B14F-4D97-AF65-F5344CB8AC3E}">
        <p14:creationId xmlns:p14="http://schemas.microsoft.com/office/powerpoint/2010/main" val="1409342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533400"/>
            <a:ext cx="10845799" cy="1397000"/>
          </a:xfrm>
        </p:spPr>
        <p:txBody>
          <a:bodyPr>
            <a:normAutofit/>
          </a:bodyPr>
          <a:lstStyle/>
          <a:p>
            <a:r>
              <a:rPr lang="en-US" sz="4400" dirty="0" smtClean="0"/>
              <a:t>Evaluation Approval Process in Workday </a:t>
            </a:r>
            <a:endParaRPr lang="en-US" sz="4400" dirty="0"/>
          </a:p>
        </p:txBody>
      </p:sp>
      <p:graphicFrame>
        <p:nvGraphicFramePr>
          <p:cNvPr id="3" name="Diagram 2">
            <a:extLst>
              <a:ext uri="{FF2B5EF4-FFF2-40B4-BE49-F238E27FC236}">
                <a16:creationId xmlns:a16="http://schemas.microsoft.com/office/drawing/2014/main" id="{B3E23FE7-29A1-4CBE-8BC2-121C731207F3}"/>
              </a:ext>
            </a:extLst>
          </p:cNvPr>
          <p:cNvGraphicFramePr/>
          <p:nvPr>
            <p:extLst>
              <p:ext uri="{D42A27DB-BD31-4B8C-83A1-F6EECF244321}">
                <p14:modId xmlns:p14="http://schemas.microsoft.com/office/powerpoint/2010/main" val="1043771541"/>
              </p:ext>
            </p:extLst>
          </p:nvPr>
        </p:nvGraphicFramePr>
        <p:xfrm>
          <a:off x="990600" y="1689100"/>
          <a:ext cx="9906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8574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Question mark 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1400" y="1905000"/>
            <a:ext cx="5420227" cy="3221037"/>
          </a:xfrm>
        </p:spPr>
      </p:pic>
    </p:spTree>
    <p:extLst>
      <p:ext uri="{BB962C8B-B14F-4D97-AF65-F5344CB8AC3E}">
        <p14:creationId xmlns:p14="http://schemas.microsoft.com/office/powerpoint/2010/main" val="370814886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90250" y="609600"/>
            <a:ext cx="9518650" cy="1397000"/>
          </a:xfrm>
        </p:spPr>
        <p:txBody>
          <a:bodyPr>
            <a:normAutofit/>
          </a:bodyPr>
          <a:lstStyle/>
          <a:p>
            <a:r>
              <a:rPr lang="en-US" sz="4000" dirty="0"/>
              <a:t>Objectives</a:t>
            </a:r>
          </a:p>
        </p:txBody>
      </p:sp>
      <p:sp>
        <p:nvSpPr>
          <p:cNvPr id="11" name="Text Placeholder 10"/>
          <p:cNvSpPr>
            <a:spLocks noGrp="1"/>
          </p:cNvSpPr>
          <p:nvPr>
            <p:ph type="body" idx="13"/>
          </p:nvPr>
        </p:nvSpPr>
        <p:spPr>
          <a:xfrm>
            <a:off x="882754" y="1828800"/>
            <a:ext cx="10775846" cy="4724400"/>
          </a:xfrm>
        </p:spPr>
        <p:txBody>
          <a:bodyPr numCol="1">
            <a:normAutofit fontScale="92500" lnSpcReduction="10000"/>
          </a:bodyPr>
          <a:lstStyle/>
          <a:p>
            <a:pPr marL="342900" indent="-342900">
              <a:buFont typeface="Arial" panose="020B0604020202020204" pitchFamily="34" charset="0"/>
              <a:buChar char="•"/>
            </a:pPr>
            <a:r>
              <a:rPr lang="en-US" altLang="en-US" sz="2600" dirty="0" smtClean="0"/>
              <a:t>Guide to Performance </a:t>
            </a:r>
            <a:r>
              <a:rPr lang="en-US" altLang="en-US" sz="2600" smtClean="0"/>
              <a:t>Management </a:t>
            </a:r>
            <a:endParaRPr lang="en-US" altLang="en-US" sz="2600" dirty="0" smtClean="0"/>
          </a:p>
          <a:p>
            <a:pPr marL="342900" indent="-342900">
              <a:buFont typeface="Arial" panose="020B0604020202020204" pitchFamily="34" charset="0"/>
              <a:buChar char="•"/>
            </a:pPr>
            <a:r>
              <a:rPr lang="en-US" altLang="en-US" sz="2600" dirty="0"/>
              <a:t>Benefits of Effective Performance Management </a:t>
            </a:r>
          </a:p>
          <a:p>
            <a:pPr marL="342900" indent="-342900">
              <a:buFont typeface="Arial" panose="020B0604020202020204" pitchFamily="34" charset="0"/>
              <a:buChar char="•"/>
            </a:pPr>
            <a:r>
              <a:rPr lang="en-US" altLang="en-US" sz="2600" dirty="0" smtClean="0"/>
              <a:t>How </a:t>
            </a:r>
            <a:r>
              <a:rPr lang="en-US" altLang="en-US" sz="2600" dirty="0" smtClean="0"/>
              <a:t>Best to Analyze &amp; Rate Job Performance</a:t>
            </a:r>
            <a:endParaRPr lang="en-US" altLang="en-US" sz="2600" dirty="0"/>
          </a:p>
          <a:p>
            <a:pPr marL="342900" indent="-342900">
              <a:buFont typeface="Arial" panose="020B0604020202020204" pitchFamily="34" charset="0"/>
              <a:buChar char="•"/>
            </a:pPr>
            <a:r>
              <a:rPr lang="en-US" altLang="en-US" sz="2600" dirty="0" smtClean="0"/>
              <a:t>Communicating an Effective Evaluation </a:t>
            </a:r>
          </a:p>
          <a:p>
            <a:pPr marL="342900" indent="-342900">
              <a:buFont typeface="Arial" panose="020B0604020202020204" pitchFamily="34" charset="0"/>
              <a:buChar char="•"/>
            </a:pPr>
            <a:r>
              <a:rPr lang="en-US" altLang="en-US" sz="2600" dirty="0" smtClean="0"/>
              <a:t>Supporting Throughout The Year</a:t>
            </a:r>
          </a:p>
          <a:p>
            <a:pPr marL="342900" indent="-342900">
              <a:buFont typeface="Arial" panose="020B0604020202020204" pitchFamily="34" charset="0"/>
              <a:buChar char="•"/>
            </a:pPr>
            <a:r>
              <a:rPr lang="en-US" altLang="en-US" sz="2600" dirty="0" smtClean="0"/>
              <a:t>Employee Recognition</a:t>
            </a:r>
          </a:p>
          <a:p>
            <a:pPr marL="342900" indent="-342900">
              <a:buFont typeface="Arial" panose="020B0604020202020204" pitchFamily="34" charset="0"/>
              <a:buChar char="•"/>
            </a:pPr>
            <a:r>
              <a:rPr lang="en-US" altLang="en-US" sz="2600" dirty="0" smtClean="0"/>
              <a:t>Planning for the Following Year</a:t>
            </a:r>
          </a:p>
          <a:p>
            <a:pPr marL="342900" indent="-342900">
              <a:buFont typeface="Arial" panose="020B0604020202020204" pitchFamily="34" charset="0"/>
              <a:buChar char="•"/>
            </a:pPr>
            <a:r>
              <a:rPr lang="en-US" altLang="en-US" sz="2600" dirty="0" smtClean="0"/>
              <a:t>Examples of SMART goals </a:t>
            </a:r>
          </a:p>
          <a:p>
            <a:pPr marL="342900" indent="-342900">
              <a:buFont typeface="Arial" panose="020B0604020202020204" pitchFamily="34" charset="0"/>
              <a:buChar char="•"/>
            </a:pPr>
            <a:r>
              <a:rPr lang="en-US" altLang="en-US" sz="2600" dirty="0"/>
              <a:t>Review of Competencies &amp; Explanation of Ratings</a:t>
            </a:r>
          </a:p>
          <a:p>
            <a:pPr marL="342900" indent="-342900">
              <a:buFont typeface="Arial" panose="020B0604020202020204" pitchFamily="34" charset="0"/>
              <a:buChar char="•"/>
            </a:pPr>
            <a:r>
              <a:rPr lang="en-US" altLang="en-US" sz="2600" dirty="0" smtClean="0"/>
              <a:t>Workday Demonstration: How to complete a Staff Evaluation </a:t>
            </a:r>
          </a:p>
          <a:p>
            <a:pPr marL="342900" indent="-342900">
              <a:buFont typeface="Arial" panose="020B0604020202020204" pitchFamily="34" charset="0"/>
              <a:buChar char="•"/>
            </a:pPr>
            <a:r>
              <a:rPr lang="en-US" altLang="en-US" sz="2600" dirty="0" smtClean="0"/>
              <a:t>Q &amp; A</a:t>
            </a:r>
          </a:p>
          <a:p>
            <a:pPr marL="342900" indent="-342900">
              <a:buFont typeface="Arial" panose="020B0604020202020204" pitchFamily="34" charset="0"/>
              <a:buChar char="•"/>
            </a:pPr>
            <a:endParaRPr lang="en-US" altLang="en-US" sz="2400" dirty="0"/>
          </a:p>
          <a:p>
            <a:endParaRPr lang="en-US" dirty="0"/>
          </a:p>
        </p:txBody>
      </p:sp>
    </p:spTree>
    <p:extLst>
      <p:ext uri="{BB962C8B-B14F-4D97-AF65-F5344CB8AC3E}">
        <p14:creationId xmlns:p14="http://schemas.microsoft.com/office/powerpoint/2010/main" val="1044115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1" y="762000"/>
            <a:ext cx="9518650" cy="1397000"/>
          </a:xfrm>
        </p:spPr>
        <p:txBody>
          <a:bodyPr>
            <a:normAutofit/>
          </a:bodyPr>
          <a:lstStyle/>
          <a:p>
            <a:r>
              <a:rPr lang="en-US" sz="4800" dirty="0" smtClean="0"/>
              <a:t>Important Dates To Remember</a:t>
            </a:r>
            <a:endParaRPr lang="en-US" sz="4800" dirty="0"/>
          </a:p>
        </p:txBody>
      </p:sp>
      <p:sp>
        <p:nvSpPr>
          <p:cNvPr id="3" name="Content Placeholder 2"/>
          <p:cNvSpPr>
            <a:spLocks noGrp="1"/>
          </p:cNvSpPr>
          <p:nvPr>
            <p:ph idx="4294967295"/>
          </p:nvPr>
        </p:nvSpPr>
        <p:spPr>
          <a:xfrm>
            <a:off x="889001" y="2188980"/>
            <a:ext cx="9617076" cy="3810000"/>
          </a:xfrm>
        </p:spPr>
        <p:txBody>
          <a:bodyPr>
            <a:normAutofit/>
          </a:bodyPr>
          <a:lstStyle/>
          <a:p>
            <a:pPr marL="342900" indent="-342900">
              <a:buFont typeface="Arial" panose="020B0604020202020204" pitchFamily="34" charset="0"/>
              <a:buChar char="•"/>
            </a:pPr>
            <a:r>
              <a:rPr lang="en-US" sz="3200" dirty="0" smtClean="0">
                <a:solidFill>
                  <a:schemeClr val="bg2">
                    <a:lumMod val="50000"/>
                  </a:schemeClr>
                </a:solidFill>
              </a:rPr>
              <a:t>Self-Evaluations will be launched in Workday on Tuesday, May 26 to all staff. </a:t>
            </a:r>
          </a:p>
          <a:p>
            <a:pPr marL="342900" indent="-342900">
              <a:buFont typeface="Arial" panose="020B0604020202020204" pitchFamily="34" charset="0"/>
              <a:buChar char="•"/>
            </a:pPr>
            <a:r>
              <a:rPr lang="en-US" sz="3200" dirty="0" smtClean="0">
                <a:solidFill>
                  <a:schemeClr val="bg2">
                    <a:lumMod val="50000"/>
                  </a:schemeClr>
                </a:solidFill>
              </a:rPr>
              <a:t>Self-Evaluations to be </a:t>
            </a:r>
            <a:r>
              <a:rPr lang="en-US" sz="3200" dirty="0">
                <a:solidFill>
                  <a:schemeClr val="bg2">
                    <a:lumMod val="50000"/>
                  </a:schemeClr>
                </a:solidFill>
              </a:rPr>
              <a:t>submitted to Supervisors by </a:t>
            </a:r>
            <a:r>
              <a:rPr lang="en-US" sz="3200" dirty="0" smtClean="0">
                <a:solidFill>
                  <a:schemeClr val="bg2">
                    <a:lumMod val="50000"/>
                  </a:schemeClr>
                </a:solidFill>
              </a:rPr>
              <a:t>Monday, June 8.</a:t>
            </a:r>
            <a:endParaRPr lang="en-US" sz="3200" dirty="0">
              <a:solidFill>
                <a:schemeClr val="bg2">
                  <a:lumMod val="50000"/>
                </a:schemeClr>
              </a:solidFill>
            </a:endParaRPr>
          </a:p>
          <a:p>
            <a:pPr marL="342900" indent="-342900">
              <a:buFont typeface="Arial" panose="020B0604020202020204" pitchFamily="34" charset="0"/>
              <a:buChar char="•"/>
            </a:pPr>
            <a:r>
              <a:rPr lang="en-US" sz="3200" dirty="0" smtClean="0">
                <a:solidFill>
                  <a:schemeClr val="bg2">
                    <a:lumMod val="50000"/>
                  </a:schemeClr>
                </a:solidFill>
              </a:rPr>
              <a:t>Performance </a:t>
            </a:r>
            <a:r>
              <a:rPr lang="en-US" sz="3200" dirty="0">
                <a:solidFill>
                  <a:schemeClr val="bg2">
                    <a:lumMod val="50000"/>
                  </a:schemeClr>
                </a:solidFill>
              </a:rPr>
              <a:t>Evaluations </a:t>
            </a:r>
            <a:r>
              <a:rPr lang="en-US" sz="3200" dirty="0" smtClean="0">
                <a:solidFill>
                  <a:schemeClr val="bg2">
                    <a:lumMod val="50000"/>
                  </a:schemeClr>
                </a:solidFill>
              </a:rPr>
              <a:t>to be completed and communicated to staff by Wednesday, July 1.</a:t>
            </a:r>
            <a:endParaRPr lang="en-US" sz="3200" dirty="0">
              <a:solidFill>
                <a:schemeClr val="bg2">
                  <a:lumMod val="50000"/>
                </a:schemeClr>
              </a:solidFill>
            </a:endParaRPr>
          </a:p>
          <a:p>
            <a:pPr marL="457200" indent="-457200">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5257630"/>
            <a:ext cx="3581400" cy="1482700"/>
          </a:xfrm>
          <a:prstGeom prst="rect">
            <a:avLst/>
          </a:prstGeom>
        </p:spPr>
      </p:pic>
    </p:spTree>
    <p:extLst>
      <p:ext uri="{BB962C8B-B14F-4D97-AF65-F5344CB8AC3E}">
        <p14:creationId xmlns:p14="http://schemas.microsoft.com/office/powerpoint/2010/main" val="2913159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000" y="1981200"/>
            <a:ext cx="10410825" cy="4648200"/>
          </a:xfrm>
        </p:spPr>
        <p:txBody>
          <a:bodyPr>
            <a:normAutofit fontScale="77500" lnSpcReduction="20000"/>
          </a:bodyPr>
          <a:lstStyle/>
          <a:p>
            <a:r>
              <a:rPr lang="en-US" sz="3400" dirty="0"/>
              <a:t>Most employees want to be successful contributors. They want to know what is expected of them and how they can most effectively achieve those expectations. </a:t>
            </a:r>
            <a:r>
              <a:rPr lang="en-US" sz="3400" dirty="0" smtClean="0"/>
              <a:t>As </a:t>
            </a:r>
            <a:r>
              <a:rPr lang="en-US" sz="3400" dirty="0"/>
              <a:t>a supervisor, it is your job to</a:t>
            </a:r>
            <a:r>
              <a:rPr lang="en-US" sz="3400" dirty="0" smtClean="0"/>
              <a:t>:</a:t>
            </a:r>
          </a:p>
          <a:p>
            <a:endParaRPr lang="en-US" sz="2000" dirty="0"/>
          </a:p>
          <a:p>
            <a:pPr marL="457200" lvl="0" indent="-457200">
              <a:buFont typeface="Arial" panose="020B0604020202020204" pitchFamily="34" charset="0"/>
              <a:buChar char="•"/>
            </a:pPr>
            <a:r>
              <a:rPr lang="en-US" sz="3400" dirty="0"/>
              <a:t>Clearly communicate </a:t>
            </a:r>
            <a:r>
              <a:rPr lang="en-US" sz="3400" dirty="0" smtClean="0"/>
              <a:t>expectations.</a:t>
            </a:r>
            <a:endParaRPr lang="en-US" sz="3400" dirty="0"/>
          </a:p>
          <a:p>
            <a:pPr marL="457200" lvl="0" indent="-457200">
              <a:buFont typeface="Arial" panose="020B0604020202020204" pitchFamily="34" charset="0"/>
              <a:buChar char="•"/>
            </a:pPr>
            <a:r>
              <a:rPr lang="en-US" sz="3400" dirty="0"/>
              <a:t>Provide employees with the tools, training, and information they need to </a:t>
            </a:r>
            <a:r>
              <a:rPr lang="en-US" sz="3400" dirty="0" smtClean="0"/>
              <a:t>succeed.</a:t>
            </a:r>
            <a:endParaRPr lang="en-US" sz="3400" dirty="0"/>
          </a:p>
          <a:p>
            <a:pPr marL="457200" lvl="0" indent="-457200">
              <a:buFont typeface="Arial" panose="020B0604020202020204" pitchFamily="34" charset="0"/>
              <a:buChar char="•"/>
            </a:pPr>
            <a:r>
              <a:rPr lang="en-US" sz="3400" dirty="0"/>
              <a:t>Offer regular, timely, and constructive </a:t>
            </a:r>
            <a:r>
              <a:rPr lang="en-US" sz="3400" dirty="0" smtClean="0"/>
              <a:t>feedback.</a:t>
            </a:r>
            <a:endParaRPr lang="en-US" sz="3400" dirty="0"/>
          </a:p>
          <a:p>
            <a:pPr marL="457200" lvl="0" indent="-457200">
              <a:buFont typeface="Arial" panose="020B0604020202020204" pitchFamily="34" charset="0"/>
              <a:buChar char="•"/>
            </a:pPr>
            <a:r>
              <a:rPr lang="en-US" sz="3400" dirty="0"/>
              <a:t>Be reasonable and fair when evaluating </a:t>
            </a:r>
            <a:r>
              <a:rPr lang="en-US" sz="3400" dirty="0" smtClean="0"/>
              <a:t>performance.</a:t>
            </a:r>
            <a:endParaRPr lang="en-US" sz="3400" dirty="0"/>
          </a:p>
          <a:p>
            <a:pPr marL="457200" lvl="0" indent="-457200">
              <a:buFont typeface="Arial" panose="020B0604020202020204" pitchFamily="34" charset="0"/>
              <a:buChar char="•"/>
            </a:pPr>
            <a:r>
              <a:rPr lang="en-US" sz="3400" dirty="0"/>
              <a:t>Recognize successes and </a:t>
            </a:r>
            <a:r>
              <a:rPr lang="en-US" sz="3400" dirty="0" smtClean="0"/>
              <a:t>achievements.</a:t>
            </a:r>
            <a:endParaRPr lang="en-US" sz="3400" dirty="0"/>
          </a:p>
          <a:p>
            <a:pPr marL="457200" lvl="0" indent="-457200">
              <a:buFont typeface="Arial" panose="020B0604020202020204" pitchFamily="34" charset="0"/>
              <a:buChar char="•"/>
            </a:pPr>
            <a:r>
              <a:rPr lang="en-US" sz="3400" dirty="0"/>
              <a:t>Address performance issues in a proactive and timely manner in order to resolve them before they become </a:t>
            </a:r>
            <a:r>
              <a:rPr lang="en-US" sz="3400" dirty="0" smtClean="0"/>
              <a:t>significant.</a:t>
            </a:r>
            <a:endParaRPr lang="en-US" sz="3400" dirty="0"/>
          </a:p>
          <a:p>
            <a:endParaRPr lang="en-US" dirty="0"/>
          </a:p>
        </p:txBody>
      </p:sp>
      <p:sp>
        <p:nvSpPr>
          <p:cNvPr id="3" name="Title 2"/>
          <p:cNvSpPr>
            <a:spLocks noGrp="1"/>
          </p:cNvSpPr>
          <p:nvPr>
            <p:ph type="title"/>
          </p:nvPr>
        </p:nvSpPr>
        <p:spPr>
          <a:xfrm>
            <a:off x="875258" y="812800"/>
            <a:ext cx="10859541" cy="1397000"/>
          </a:xfrm>
        </p:spPr>
        <p:txBody>
          <a:bodyPr>
            <a:normAutofit fontScale="90000"/>
          </a:bodyPr>
          <a:lstStyle/>
          <a:p>
            <a:r>
              <a:rPr lang="en-US" dirty="0" smtClean="0"/>
              <a:t>Guide to Performance Management</a:t>
            </a:r>
            <a:endParaRPr lang="en-US" dirty="0"/>
          </a:p>
        </p:txBody>
      </p:sp>
    </p:spTree>
    <p:extLst>
      <p:ext uri="{BB962C8B-B14F-4D97-AF65-F5344CB8AC3E}">
        <p14:creationId xmlns:p14="http://schemas.microsoft.com/office/powerpoint/2010/main" val="2460489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89001" y="952564"/>
            <a:ext cx="9518650" cy="1397000"/>
          </a:xfrm>
        </p:spPr>
        <p:txBody>
          <a:bodyPr>
            <a:normAutofit/>
          </a:bodyPr>
          <a:lstStyle/>
          <a:p>
            <a:r>
              <a:rPr lang="en-US" sz="4000" dirty="0"/>
              <a:t>Benefits </a:t>
            </a:r>
            <a:r>
              <a:rPr lang="en-US" sz="4000" dirty="0" smtClean="0"/>
              <a:t>of Effective Performance Management</a:t>
            </a:r>
            <a:endParaRPr lang="en-US" sz="4000" dirty="0"/>
          </a:p>
        </p:txBody>
      </p:sp>
      <p:sp>
        <p:nvSpPr>
          <p:cNvPr id="11" name="Text Placeholder 10"/>
          <p:cNvSpPr>
            <a:spLocks noGrp="1"/>
          </p:cNvSpPr>
          <p:nvPr>
            <p:ph type="body" idx="13"/>
          </p:nvPr>
        </p:nvSpPr>
        <p:spPr>
          <a:xfrm>
            <a:off x="867765" y="2349564"/>
            <a:ext cx="10028836" cy="3441636"/>
          </a:xfrm>
        </p:spPr>
        <p:txBody>
          <a:bodyPr numCol="1">
            <a:normAutofit/>
          </a:bodyPr>
          <a:lstStyle/>
          <a:p>
            <a:pPr marL="285750" lvl="0" indent="-285750">
              <a:buFont typeface="Arial" panose="020B0604020202020204" pitchFamily="34" charset="0"/>
              <a:buChar char="•"/>
            </a:pPr>
            <a:r>
              <a:rPr lang="en-US" sz="2800" dirty="0" smtClean="0"/>
              <a:t>Motivate </a:t>
            </a:r>
            <a:r>
              <a:rPr lang="en-US" sz="2800" dirty="0"/>
              <a:t>and </a:t>
            </a:r>
            <a:r>
              <a:rPr lang="en-US" sz="2800" dirty="0" smtClean="0"/>
              <a:t>engage employees.</a:t>
            </a:r>
            <a:endParaRPr lang="en-US" sz="2800" dirty="0"/>
          </a:p>
          <a:p>
            <a:pPr marL="285750" lvl="0" indent="-285750">
              <a:buFont typeface="Arial" panose="020B0604020202020204" pitchFamily="34" charset="0"/>
              <a:buChar char="•"/>
            </a:pPr>
            <a:r>
              <a:rPr lang="en-US" sz="2800" dirty="0" smtClean="0"/>
              <a:t>Increase </a:t>
            </a:r>
            <a:r>
              <a:rPr lang="en-US" sz="2800" dirty="0"/>
              <a:t>retention of good </a:t>
            </a:r>
            <a:r>
              <a:rPr lang="en-US" sz="2800" dirty="0" smtClean="0"/>
              <a:t>employees.</a:t>
            </a:r>
            <a:endParaRPr lang="en-US" sz="2800" dirty="0"/>
          </a:p>
          <a:p>
            <a:pPr marL="285750" lvl="0" indent="-285750">
              <a:buFont typeface="Arial" panose="020B0604020202020204" pitchFamily="34" charset="0"/>
              <a:buChar char="•"/>
            </a:pPr>
            <a:r>
              <a:rPr lang="en-US" sz="2800" dirty="0" smtClean="0"/>
              <a:t>Reduce </a:t>
            </a:r>
            <a:r>
              <a:rPr lang="en-US" sz="2800" dirty="0"/>
              <a:t>costs related to recruiting and </a:t>
            </a:r>
            <a:r>
              <a:rPr lang="en-US" sz="2800" dirty="0" smtClean="0"/>
              <a:t>training of</a:t>
            </a:r>
          </a:p>
          <a:p>
            <a:pPr lvl="0"/>
            <a:r>
              <a:rPr lang="en-US" sz="2800" dirty="0"/>
              <a:t> </a:t>
            </a:r>
            <a:r>
              <a:rPr lang="en-US" sz="2800" dirty="0" smtClean="0"/>
              <a:t>  new employees.</a:t>
            </a:r>
            <a:endParaRPr lang="en-US" sz="2800" dirty="0"/>
          </a:p>
          <a:p>
            <a:pPr marL="285750" lvl="0" indent="-285750">
              <a:buFont typeface="Arial" panose="020B0604020202020204" pitchFamily="34" charset="0"/>
              <a:buChar char="•"/>
            </a:pPr>
            <a:r>
              <a:rPr lang="en-US" sz="2800" dirty="0"/>
              <a:t>Less time dealing with corrective action </a:t>
            </a:r>
            <a:r>
              <a:rPr lang="en-US" sz="2800" dirty="0" smtClean="0"/>
              <a:t>issues.</a:t>
            </a:r>
            <a:endParaRPr lang="en-US" sz="2800" dirty="0"/>
          </a:p>
          <a:p>
            <a:pPr marL="285750" lvl="0" indent="-285750">
              <a:buFont typeface="Arial" panose="020B0604020202020204" pitchFamily="34" charset="0"/>
              <a:buChar char="•"/>
            </a:pPr>
            <a:r>
              <a:rPr lang="en-US" sz="2800" dirty="0"/>
              <a:t>Positive </a:t>
            </a:r>
            <a:r>
              <a:rPr lang="en-US" sz="2800" dirty="0" smtClean="0"/>
              <a:t>reputation </a:t>
            </a:r>
            <a:r>
              <a:rPr lang="en-US" sz="2800" dirty="0"/>
              <a:t>as a great place to </a:t>
            </a:r>
            <a:r>
              <a:rPr lang="en-US" sz="2800" dirty="0" smtClean="0"/>
              <a:t>work.</a:t>
            </a:r>
            <a:endParaRPr lang="en-US" sz="2800" dirty="0"/>
          </a:p>
          <a:p>
            <a:endParaRPr lang="en-US" dirty="0"/>
          </a:p>
        </p:txBody>
      </p:sp>
      <p:pic>
        <p:nvPicPr>
          <p:cNvPr id="8" name="Picture 7" descr="Solid employee recognition practices can improve employee retention and engagement — The Peop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08163" y="5410200"/>
            <a:ext cx="5105400" cy="1182301"/>
          </a:xfrm>
          <a:prstGeom prst="rect">
            <a:avLst/>
          </a:prstGeom>
        </p:spPr>
      </p:pic>
    </p:spTree>
    <p:extLst>
      <p:ext uri="{BB962C8B-B14F-4D97-AF65-F5344CB8AC3E}">
        <p14:creationId xmlns:p14="http://schemas.microsoft.com/office/powerpoint/2010/main" val="2487885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968" y="838200"/>
            <a:ext cx="9518650" cy="1397000"/>
          </a:xfrm>
        </p:spPr>
        <p:txBody>
          <a:bodyPr>
            <a:noAutofit/>
          </a:bodyPr>
          <a:lstStyle/>
          <a:p>
            <a:r>
              <a:rPr lang="en-US" sz="4000" dirty="0"/>
              <a:t>How Best to Analyze &amp; Rate Job Performance</a:t>
            </a:r>
          </a:p>
        </p:txBody>
      </p:sp>
      <p:sp>
        <p:nvSpPr>
          <p:cNvPr id="3" name="Content Placeholder 2"/>
          <p:cNvSpPr>
            <a:spLocks noGrp="1"/>
          </p:cNvSpPr>
          <p:nvPr>
            <p:ph idx="4294967295"/>
          </p:nvPr>
        </p:nvSpPr>
        <p:spPr>
          <a:xfrm>
            <a:off x="990600" y="2235200"/>
            <a:ext cx="5334000" cy="4982469"/>
          </a:xfrm>
        </p:spPr>
        <p:txBody>
          <a:bodyPr/>
          <a:lstStyle/>
          <a:p>
            <a:pPr marL="342900" indent="-342900">
              <a:buFont typeface="Wingdings" panose="05000000000000000000" pitchFamily="2" charset="2"/>
              <a:buChar char="§"/>
            </a:pPr>
            <a:r>
              <a:rPr lang="en-US" altLang="en-US" sz="2200" b="0" dirty="0">
                <a:solidFill>
                  <a:schemeClr val="tx2"/>
                </a:solidFill>
              </a:rPr>
              <a:t>Utilize the </a:t>
            </a:r>
            <a:r>
              <a:rPr lang="en-US" altLang="en-US" sz="2200" b="0" dirty="0" smtClean="0">
                <a:solidFill>
                  <a:schemeClr val="tx2"/>
                </a:solidFill>
              </a:rPr>
              <a:t>self-evaluation.</a:t>
            </a:r>
          </a:p>
          <a:p>
            <a:pPr marL="342900" indent="-342900">
              <a:buFont typeface="Wingdings" panose="05000000000000000000" pitchFamily="2" charset="2"/>
              <a:buChar char="§"/>
            </a:pPr>
            <a:r>
              <a:rPr lang="en-US" altLang="en-US" sz="2200" dirty="0">
                <a:solidFill>
                  <a:schemeClr val="tx2"/>
                </a:solidFill>
              </a:rPr>
              <a:t>Is the Job description accurate? JD’s should be used to judge </a:t>
            </a:r>
            <a:r>
              <a:rPr lang="en-US" altLang="en-US" sz="2200" dirty="0" smtClean="0">
                <a:solidFill>
                  <a:schemeClr val="tx2"/>
                </a:solidFill>
              </a:rPr>
              <a:t>performance,</a:t>
            </a:r>
            <a:endParaRPr lang="en-US" altLang="en-US" sz="2200" dirty="0">
              <a:solidFill>
                <a:schemeClr val="tx2"/>
              </a:solidFill>
            </a:endParaRPr>
          </a:p>
          <a:p>
            <a:pPr marL="342900" indent="-342900">
              <a:buFont typeface="Wingdings" panose="05000000000000000000" pitchFamily="2" charset="2"/>
              <a:buChar char="§"/>
            </a:pPr>
            <a:r>
              <a:rPr lang="en-US" altLang="en-US" sz="2200" b="0" dirty="0" smtClean="0">
                <a:solidFill>
                  <a:schemeClr val="tx2"/>
                </a:solidFill>
              </a:rPr>
              <a:t>Balance</a:t>
            </a:r>
            <a:r>
              <a:rPr lang="en-US" altLang="en-US" sz="2200" b="0" dirty="0">
                <a:solidFill>
                  <a:schemeClr val="tx2"/>
                </a:solidFill>
              </a:rPr>
              <a:t>. Focus on strengths and areas for opportunity surrounding  job </a:t>
            </a:r>
            <a:r>
              <a:rPr lang="en-US" altLang="en-US" sz="2200" b="0" dirty="0" smtClean="0">
                <a:solidFill>
                  <a:schemeClr val="tx2"/>
                </a:solidFill>
              </a:rPr>
              <a:t>performance.</a:t>
            </a:r>
            <a:endParaRPr lang="en-US" altLang="en-US" sz="2200" b="0" dirty="0">
              <a:solidFill>
                <a:schemeClr val="tx2"/>
              </a:solidFill>
            </a:endParaRPr>
          </a:p>
          <a:p>
            <a:pPr marL="342900" indent="-342900">
              <a:buFont typeface="Wingdings" panose="05000000000000000000" pitchFamily="2" charset="2"/>
              <a:buChar char="§"/>
            </a:pPr>
            <a:r>
              <a:rPr lang="en-US" altLang="en-US" sz="2200" b="0" dirty="0">
                <a:solidFill>
                  <a:schemeClr val="tx2"/>
                </a:solidFill>
              </a:rPr>
              <a:t>Are individual, departmental, and institutional goals being met? List specific </a:t>
            </a:r>
            <a:r>
              <a:rPr lang="en-US" altLang="en-US" sz="2200" b="0" dirty="0" smtClean="0">
                <a:solidFill>
                  <a:schemeClr val="tx2"/>
                </a:solidFill>
              </a:rPr>
              <a:t>examples.</a:t>
            </a:r>
            <a:endParaRPr lang="en-US" altLang="en-US" sz="2200" b="0" dirty="0">
              <a:solidFill>
                <a:schemeClr val="tx2"/>
              </a:solidFill>
            </a:endParaRPr>
          </a:p>
          <a:p>
            <a:pPr marL="342900" indent="-342900">
              <a:buFont typeface="Wingdings" panose="05000000000000000000" pitchFamily="2" charset="2"/>
              <a:buChar char="§"/>
            </a:pPr>
            <a:r>
              <a:rPr lang="en-US" altLang="en-US" sz="2200" b="0" dirty="0">
                <a:solidFill>
                  <a:schemeClr val="tx2"/>
                </a:solidFill>
              </a:rPr>
              <a:t>Solicit feedback from colleagues who have worked closely with the staff </a:t>
            </a:r>
            <a:r>
              <a:rPr lang="en-US" altLang="en-US" sz="2200" b="0" dirty="0" smtClean="0">
                <a:solidFill>
                  <a:schemeClr val="tx2"/>
                </a:solidFill>
              </a:rPr>
              <a:t>member.</a:t>
            </a:r>
            <a:endParaRPr lang="en-US" altLang="en-US" sz="2200" b="0" dirty="0">
              <a:solidFill>
                <a:schemeClr val="tx2"/>
              </a:solidFill>
            </a:endParaRPr>
          </a:p>
          <a:p>
            <a:pPr marL="342900" indent="-342900">
              <a:buFont typeface="Wingdings" panose="05000000000000000000" pitchFamily="2" charset="2"/>
              <a:buChar char="§"/>
            </a:pPr>
            <a:endParaRPr lang="en-US" altLang="en-US" sz="2000" dirty="0"/>
          </a:p>
          <a:p>
            <a:pPr marL="342900" indent="-342900">
              <a:buFont typeface="Wingdings" panose="05000000000000000000" pitchFamily="2" charset="2"/>
              <a:buChar char="§"/>
            </a:pPr>
            <a:endParaRPr lang="en-US" altLang="en-US" sz="2000" dirty="0"/>
          </a:p>
        </p:txBody>
      </p:sp>
      <p:sp>
        <p:nvSpPr>
          <p:cNvPr id="4" name="Rectangle 3"/>
          <p:cNvSpPr/>
          <p:nvPr/>
        </p:nvSpPr>
        <p:spPr>
          <a:xfrm>
            <a:off x="6467924" y="4973899"/>
            <a:ext cx="5276870" cy="923330"/>
          </a:xfrm>
          <a:prstGeom prst="rect">
            <a:avLst/>
          </a:prstGeom>
        </p:spPr>
        <p:txBody>
          <a:bodyPr wrap="square">
            <a:spAutoFit/>
          </a:bodyPr>
          <a:lstStyle/>
          <a:p>
            <a:pPr algn="ctr" eaLnBrk="1" hangingPunct="1"/>
            <a:r>
              <a:rPr lang="en-US" altLang="en-US" b="1" dirty="0">
                <a:solidFill>
                  <a:schemeClr val="accent2"/>
                </a:solidFill>
                <a:latin typeface="+mj-lt"/>
              </a:rPr>
              <a:t>If a staff member is not meeting expectations, a “false positive” evaluation is a dangerous document </a:t>
            </a:r>
            <a:endParaRPr lang="en-US" b="1" dirty="0">
              <a:solidFill>
                <a:schemeClr val="accent2"/>
              </a:solidFill>
              <a:latin typeface="+mj-l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6515" y="1752600"/>
            <a:ext cx="4831949" cy="3221299"/>
          </a:xfrm>
          <a:prstGeom prst="rect">
            <a:avLst/>
          </a:prstGeom>
        </p:spPr>
      </p:pic>
    </p:spTree>
    <p:extLst>
      <p:ext uri="{BB962C8B-B14F-4D97-AF65-F5344CB8AC3E}">
        <p14:creationId xmlns:p14="http://schemas.microsoft.com/office/powerpoint/2010/main" val="1178399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1" y="609600"/>
            <a:ext cx="9518650" cy="1371600"/>
          </a:xfrm>
        </p:spPr>
        <p:txBody>
          <a:bodyPr>
            <a:normAutofit/>
          </a:bodyPr>
          <a:lstStyle/>
          <a:p>
            <a:r>
              <a:rPr lang="en-US" altLang="en-US" sz="4000" dirty="0" smtClean="0"/>
              <a:t>Communicating an Effective Evaluation </a:t>
            </a:r>
            <a:endParaRPr lang="en-US" sz="4000" dirty="0"/>
          </a:p>
        </p:txBody>
      </p:sp>
      <p:sp>
        <p:nvSpPr>
          <p:cNvPr id="3" name="Rectangle 2"/>
          <p:cNvSpPr/>
          <p:nvPr/>
        </p:nvSpPr>
        <p:spPr>
          <a:xfrm>
            <a:off x="1143000" y="1657480"/>
            <a:ext cx="10134600" cy="5262979"/>
          </a:xfrm>
          <a:prstGeom prst="rect">
            <a:avLst/>
          </a:prstGeom>
        </p:spPr>
        <p:txBody>
          <a:bodyPr wrap="square">
            <a:spAutoFit/>
          </a:bodyPr>
          <a:lstStyle/>
          <a:p>
            <a:pPr marL="342900" indent="-342900">
              <a:buFont typeface="Wingdings" panose="05000000000000000000" pitchFamily="2" charset="2"/>
              <a:buChar char="§"/>
            </a:pPr>
            <a:r>
              <a:rPr lang="en-US" altLang="en-US" sz="2400" dirty="0">
                <a:solidFill>
                  <a:schemeClr val="tx2"/>
                </a:solidFill>
              </a:rPr>
              <a:t>C</a:t>
            </a:r>
            <a:r>
              <a:rPr lang="en-US" altLang="en-US" sz="2400" dirty="0" smtClean="0">
                <a:solidFill>
                  <a:schemeClr val="tx2"/>
                </a:solidFill>
              </a:rPr>
              <a:t>reate a sincere, open, and safe environment. </a:t>
            </a:r>
          </a:p>
          <a:p>
            <a:pPr marL="342900" indent="-342900">
              <a:buFont typeface="Wingdings" panose="05000000000000000000" pitchFamily="2" charset="2"/>
              <a:buChar char="§"/>
            </a:pPr>
            <a:r>
              <a:rPr lang="en-US" altLang="en-US" sz="2400" dirty="0" smtClean="0">
                <a:solidFill>
                  <a:schemeClr val="tx2"/>
                </a:solidFill>
              </a:rPr>
              <a:t>Establish the purpose of the discussion. </a:t>
            </a:r>
          </a:p>
          <a:p>
            <a:pPr marL="800100" lvl="1" indent="-342900">
              <a:buFont typeface="Wingdings" panose="05000000000000000000" pitchFamily="2" charset="2"/>
              <a:buChar char="§"/>
            </a:pPr>
            <a:r>
              <a:rPr lang="en-US" altLang="en-US" sz="2400" dirty="0">
                <a:solidFill>
                  <a:schemeClr val="tx2"/>
                </a:solidFill>
              </a:rPr>
              <a:t>R</a:t>
            </a:r>
            <a:r>
              <a:rPr lang="en-US" altLang="en-US" sz="2400" dirty="0" smtClean="0">
                <a:solidFill>
                  <a:schemeClr val="tx2"/>
                </a:solidFill>
              </a:rPr>
              <a:t>eview overall job requirements &amp; responsibilities.</a:t>
            </a:r>
          </a:p>
          <a:p>
            <a:pPr marL="800100" lvl="1" indent="-342900">
              <a:buFont typeface="Wingdings" panose="05000000000000000000" pitchFamily="2" charset="2"/>
              <a:buChar char="§"/>
            </a:pPr>
            <a:r>
              <a:rPr lang="en-US" altLang="en-US" sz="2400" dirty="0" smtClean="0">
                <a:solidFill>
                  <a:schemeClr val="tx2"/>
                </a:solidFill>
              </a:rPr>
              <a:t>Review the performance objectives and goals established during the last performance evaluation. </a:t>
            </a:r>
          </a:p>
          <a:p>
            <a:pPr marL="342900" indent="-342900">
              <a:buFont typeface="Wingdings" panose="05000000000000000000" pitchFamily="2" charset="2"/>
              <a:buChar char="§"/>
            </a:pPr>
            <a:r>
              <a:rPr lang="en-US" altLang="en-US" sz="2400" dirty="0">
                <a:solidFill>
                  <a:schemeClr val="tx2"/>
                </a:solidFill>
              </a:rPr>
              <a:t>Balance praise and areas for improvement.</a:t>
            </a:r>
          </a:p>
          <a:p>
            <a:pPr marL="800100" lvl="1" indent="-342900">
              <a:buFont typeface="Wingdings" panose="05000000000000000000" pitchFamily="2" charset="2"/>
              <a:buChar char="§"/>
            </a:pPr>
            <a:r>
              <a:rPr lang="en-US" altLang="en-US" sz="2400" dirty="0" smtClean="0">
                <a:solidFill>
                  <a:schemeClr val="tx2"/>
                </a:solidFill>
              </a:rPr>
              <a:t>Provide recognition.</a:t>
            </a:r>
          </a:p>
          <a:p>
            <a:pPr marL="800100" lvl="1" indent="-342900">
              <a:buFont typeface="Wingdings" panose="05000000000000000000" pitchFamily="2" charset="2"/>
              <a:buChar char="§"/>
            </a:pPr>
            <a:r>
              <a:rPr lang="en-US" altLang="en-US" sz="2400" dirty="0" smtClean="0">
                <a:solidFill>
                  <a:schemeClr val="tx2"/>
                </a:solidFill>
              </a:rPr>
              <a:t>Address areas of performance where improvements are needed.</a:t>
            </a:r>
          </a:p>
          <a:p>
            <a:pPr marL="342900" indent="-342900">
              <a:buFont typeface="Wingdings" panose="05000000000000000000" pitchFamily="2" charset="2"/>
              <a:buChar char="§"/>
            </a:pPr>
            <a:r>
              <a:rPr lang="en-US" altLang="en-US" sz="2400" dirty="0" smtClean="0">
                <a:solidFill>
                  <a:schemeClr val="tx2"/>
                </a:solidFill>
              </a:rPr>
              <a:t>Ask for employee’s views on problems, suggestions for change, improvements, etc.</a:t>
            </a:r>
          </a:p>
          <a:p>
            <a:pPr marL="800100" lvl="1" indent="-342900">
              <a:buFont typeface="Wingdings" panose="05000000000000000000" pitchFamily="2" charset="2"/>
              <a:buChar char="§"/>
            </a:pPr>
            <a:r>
              <a:rPr lang="en-US" altLang="en-US" sz="2400" dirty="0" smtClean="0">
                <a:solidFill>
                  <a:schemeClr val="tx2"/>
                </a:solidFill>
              </a:rPr>
              <a:t>Be a good listener. </a:t>
            </a:r>
            <a:endParaRPr lang="en-US" altLang="en-US" sz="2400" dirty="0">
              <a:solidFill>
                <a:schemeClr val="tx2"/>
              </a:solidFill>
            </a:endParaRPr>
          </a:p>
          <a:p>
            <a:pPr marL="342900" lvl="0" indent="-342900">
              <a:buFont typeface="Wingdings" panose="05000000000000000000" pitchFamily="2" charset="2"/>
              <a:buChar char="§"/>
            </a:pPr>
            <a:r>
              <a:rPr lang="en-US" altLang="en-US" sz="2400" dirty="0">
                <a:solidFill>
                  <a:srgbClr val="59595A"/>
                </a:solidFill>
              </a:rPr>
              <a:t>S</a:t>
            </a:r>
            <a:r>
              <a:rPr lang="en-US" altLang="en-US" sz="2400" dirty="0" smtClean="0">
                <a:solidFill>
                  <a:srgbClr val="59595A"/>
                </a:solidFill>
              </a:rPr>
              <a:t>ummarize the meeting, review goals/objectives, and gather a mutual understanding and agreement. End things on a positive note!</a:t>
            </a:r>
            <a:endParaRPr lang="en-US" altLang="en-US" sz="2400" dirty="0">
              <a:solidFill>
                <a:srgbClr val="59595A"/>
              </a:solidFill>
            </a:endParaRPr>
          </a:p>
          <a:p>
            <a:pPr marL="800100" lvl="1" indent="-342900">
              <a:buFont typeface="Wingdings" panose="05000000000000000000" pitchFamily="2" charset="2"/>
              <a:buChar char="§"/>
            </a:pPr>
            <a:endParaRPr lang="en-US" altLang="en-US" sz="2400" dirty="0" smtClean="0">
              <a:solidFill>
                <a:schemeClr val="tx2"/>
              </a:solidFill>
            </a:endParaRPr>
          </a:p>
        </p:txBody>
      </p:sp>
    </p:spTree>
    <p:extLst>
      <p:ext uri="{BB962C8B-B14F-4D97-AF65-F5344CB8AC3E}">
        <p14:creationId xmlns:p14="http://schemas.microsoft.com/office/powerpoint/2010/main" val="2721238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000" y="1905000"/>
            <a:ext cx="10410825" cy="4006851"/>
          </a:xfrm>
        </p:spPr>
        <p:txBody>
          <a:bodyPr/>
          <a:lstStyle/>
          <a:p>
            <a:r>
              <a:rPr lang="en-US" dirty="0"/>
              <a:t>A lot can happen in a year — for better or worse — so proactively supporting your employee in their goals can make all the difference in their work performance.</a:t>
            </a:r>
          </a:p>
          <a:p>
            <a:pPr marL="457200" indent="-457200">
              <a:buFont typeface="Arial" panose="020B0604020202020204" pitchFamily="34" charset="0"/>
              <a:buChar char="•"/>
            </a:pPr>
            <a:r>
              <a:rPr lang="en-US" dirty="0" smtClean="0"/>
              <a:t>Stay Connected</a:t>
            </a:r>
          </a:p>
          <a:p>
            <a:pPr marL="457200" indent="-457200">
              <a:buFont typeface="Arial" panose="020B0604020202020204" pitchFamily="34" charset="0"/>
              <a:buChar char="•"/>
            </a:pPr>
            <a:r>
              <a:rPr lang="en-US" dirty="0" smtClean="0"/>
              <a:t>Collaborate</a:t>
            </a:r>
          </a:p>
          <a:p>
            <a:pPr marL="457200" indent="-457200">
              <a:buFont typeface="Arial" panose="020B0604020202020204" pitchFamily="34" charset="0"/>
              <a:buChar char="•"/>
            </a:pPr>
            <a:r>
              <a:rPr lang="en-US" dirty="0" smtClean="0"/>
              <a:t>Address Performance Issues Early</a:t>
            </a:r>
          </a:p>
          <a:p>
            <a:pPr marL="457200" indent="-457200">
              <a:buFont typeface="Arial" panose="020B0604020202020204" pitchFamily="34" charset="0"/>
              <a:buChar char="•"/>
            </a:pPr>
            <a:r>
              <a:rPr lang="en-US" dirty="0" smtClean="0"/>
              <a:t>Revise goals, if needed</a:t>
            </a:r>
            <a:endParaRPr lang="en-US" dirty="0"/>
          </a:p>
        </p:txBody>
      </p:sp>
      <p:sp>
        <p:nvSpPr>
          <p:cNvPr id="3" name="Title 2"/>
          <p:cNvSpPr>
            <a:spLocks noGrp="1"/>
          </p:cNvSpPr>
          <p:nvPr>
            <p:ph type="title"/>
          </p:nvPr>
        </p:nvSpPr>
        <p:spPr>
          <a:xfrm>
            <a:off x="889000" y="660400"/>
            <a:ext cx="9518650" cy="1397000"/>
          </a:xfrm>
        </p:spPr>
        <p:txBody>
          <a:bodyPr>
            <a:normAutofit/>
          </a:bodyPr>
          <a:lstStyle/>
          <a:p>
            <a:r>
              <a:rPr lang="en-US" sz="4800" dirty="0" smtClean="0"/>
              <a:t>Supporting Throughout the year</a:t>
            </a:r>
            <a:endParaRPr lang="en-US" sz="4800" dirty="0"/>
          </a:p>
        </p:txBody>
      </p:sp>
      <p:pic>
        <p:nvPicPr>
          <p:cNvPr id="5" name="Picture 4" descr="Evaluating Performance"/>
          <p:cNvPicPr/>
          <p:nvPr/>
        </p:nvPicPr>
        <p:blipFill>
          <a:blip r:embed="rId2">
            <a:extLst>
              <a:ext uri="{28A0092B-C50C-407E-A947-70E740481C1C}">
                <a14:useLocalDpi xmlns:a14="http://schemas.microsoft.com/office/drawing/2010/main" val="0"/>
              </a:ext>
            </a:extLst>
          </a:blip>
          <a:srcRect/>
          <a:stretch>
            <a:fillRect/>
          </a:stretch>
        </p:blipFill>
        <p:spPr bwMode="auto">
          <a:xfrm>
            <a:off x="7620000" y="3322611"/>
            <a:ext cx="3908425" cy="3106711"/>
          </a:xfrm>
          <a:prstGeom prst="rect">
            <a:avLst/>
          </a:prstGeom>
          <a:noFill/>
          <a:ln>
            <a:noFill/>
          </a:ln>
        </p:spPr>
      </p:pic>
    </p:spTree>
    <p:extLst>
      <p:ext uri="{BB962C8B-B14F-4D97-AF65-F5344CB8AC3E}">
        <p14:creationId xmlns:p14="http://schemas.microsoft.com/office/powerpoint/2010/main" val="4138604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89000" y="2222500"/>
            <a:ext cx="10410825" cy="4330700"/>
          </a:xfrm>
        </p:spPr>
        <p:txBody>
          <a:bodyPr>
            <a:normAutofit fontScale="92500"/>
          </a:bodyPr>
          <a:lstStyle/>
          <a:p>
            <a:r>
              <a:rPr lang="en-US" dirty="0"/>
              <a:t>Employee satisfaction and commitment increases when employees:</a:t>
            </a:r>
          </a:p>
          <a:p>
            <a:pPr marL="457200" lvl="0" indent="-457200">
              <a:buFont typeface="Arial" panose="020B0604020202020204" pitchFamily="34" charset="0"/>
              <a:buChar char="•"/>
            </a:pPr>
            <a:r>
              <a:rPr lang="en-US" dirty="0"/>
              <a:t>Are recognized for their achievements</a:t>
            </a:r>
          </a:p>
          <a:p>
            <a:pPr marL="457200" lvl="0" indent="-457200">
              <a:buFont typeface="Arial" panose="020B0604020202020204" pitchFamily="34" charset="0"/>
              <a:buChar char="•"/>
            </a:pPr>
            <a:r>
              <a:rPr lang="en-US" dirty="0"/>
              <a:t>Know that their contributions matter to </a:t>
            </a:r>
            <a:r>
              <a:rPr lang="en-US" dirty="0" smtClean="0"/>
              <a:t>the Institution</a:t>
            </a:r>
            <a:endParaRPr lang="en-US" dirty="0"/>
          </a:p>
          <a:p>
            <a:r>
              <a:rPr lang="en-US" dirty="0"/>
              <a:t>At any time, you can boost employee engagement by recognizing the good work of your staff. Recognition can be awarded individually or collectively, formally or informally, publicly or privately</a:t>
            </a:r>
            <a:r>
              <a:rPr lang="en-US" dirty="0" smtClean="0"/>
              <a:t>.</a:t>
            </a:r>
          </a:p>
          <a:p>
            <a:endParaRPr lang="en-US" dirty="0"/>
          </a:p>
          <a:p>
            <a:pPr algn="ctr"/>
            <a:r>
              <a:rPr lang="en-US" sz="2400" b="1" i="1" dirty="0" smtClean="0">
                <a:solidFill>
                  <a:schemeClr val="accent2">
                    <a:lumMod val="50000"/>
                  </a:schemeClr>
                </a:solidFill>
              </a:rPr>
              <a:t>                                 Recognition </a:t>
            </a:r>
            <a:r>
              <a:rPr lang="en-US" sz="2400" b="1" i="1" dirty="0">
                <a:solidFill>
                  <a:schemeClr val="accent2">
                    <a:lumMod val="50000"/>
                  </a:schemeClr>
                </a:solidFill>
              </a:rPr>
              <a:t>is most effective when it takes place on a regular </a:t>
            </a:r>
            <a:r>
              <a:rPr lang="en-US" sz="2400" b="1" i="1" dirty="0" smtClean="0">
                <a:solidFill>
                  <a:schemeClr val="accent2">
                    <a:lumMod val="50000"/>
                  </a:schemeClr>
                </a:solidFill>
              </a:rPr>
              <a:t>                 </a:t>
            </a:r>
          </a:p>
          <a:p>
            <a:pPr algn="ctr"/>
            <a:r>
              <a:rPr lang="en-US" sz="2400" b="1" i="1" dirty="0">
                <a:solidFill>
                  <a:schemeClr val="accent2">
                    <a:lumMod val="50000"/>
                  </a:schemeClr>
                </a:solidFill>
              </a:rPr>
              <a:t> </a:t>
            </a:r>
            <a:r>
              <a:rPr lang="en-US" sz="2400" b="1" i="1" dirty="0" smtClean="0">
                <a:solidFill>
                  <a:schemeClr val="accent2">
                    <a:lumMod val="50000"/>
                  </a:schemeClr>
                </a:solidFill>
              </a:rPr>
              <a:t>                   basis </a:t>
            </a:r>
            <a:r>
              <a:rPr lang="en-US" sz="2400" b="1" i="1" dirty="0">
                <a:solidFill>
                  <a:schemeClr val="accent2">
                    <a:lumMod val="50000"/>
                  </a:schemeClr>
                </a:solidFill>
              </a:rPr>
              <a:t>and in a variety of different ways.</a:t>
            </a:r>
          </a:p>
        </p:txBody>
      </p:sp>
      <p:sp>
        <p:nvSpPr>
          <p:cNvPr id="3" name="Title 2"/>
          <p:cNvSpPr>
            <a:spLocks noGrp="1"/>
          </p:cNvSpPr>
          <p:nvPr>
            <p:ph type="title"/>
          </p:nvPr>
        </p:nvSpPr>
        <p:spPr>
          <a:xfrm>
            <a:off x="889000" y="825500"/>
            <a:ext cx="9518650" cy="1397000"/>
          </a:xfrm>
        </p:spPr>
        <p:txBody>
          <a:bodyPr/>
          <a:lstStyle/>
          <a:p>
            <a:r>
              <a:rPr lang="en-US" dirty="0" smtClean="0"/>
              <a:t>Employee Recognition</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838135"/>
            <a:ext cx="2241614" cy="1862468"/>
          </a:xfrm>
          <a:prstGeom prst="rect">
            <a:avLst/>
          </a:prstGeom>
        </p:spPr>
      </p:pic>
    </p:spTree>
    <p:extLst>
      <p:ext uri="{BB962C8B-B14F-4D97-AF65-F5344CB8AC3E}">
        <p14:creationId xmlns:p14="http://schemas.microsoft.com/office/powerpoint/2010/main" val="1216264649"/>
      </p:ext>
    </p:extLst>
  </p:cSld>
  <p:clrMapOvr>
    <a:masterClrMapping/>
  </p:clrMapOvr>
</p:sld>
</file>

<file path=ppt/theme/theme1.xml><?xml version="1.0" encoding="utf-8"?>
<a:theme xmlns:a="http://schemas.openxmlformats.org/drawingml/2006/main" name="KGI Light Hexagonal Theme">
  <a:themeElements>
    <a:clrScheme name="KGI-Branded 1">
      <a:dk1>
        <a:srgbClr val="333333"/>
      </a:dk1>
      <a:lt1>
        <a:srgbClr val="FFFFFF"/>
      </a:lt1>
      <a:dk2>
        <a:srgbClr val="59595A"/>
      </a:dk2>
      <a:lt2>
        <a:srgbClr val="F7F7F7"/>
      </a:lt2>
      <a:accent1>
        <a:srgbClr val="04233B"/>
      </a:accent1>
      <a:accent2>
        <a:srgbClr val="007D9E"/>
      </a:accent2>
      <a:accent3>
        <a:srgbClr val="D9282E"/>
      </a:accent3>
      <a:accent4>
        <a:srgbClr val="7B5F6C"/>
      </a:accent4>
      <a:accent5>
        <a:srgbClr val="E2A8AD"/>
      </a:accent5>
      <a:accent6>
        <a:srgbClr val="00696F"/>
      </a:accent6>
      <a:hlink>
        <a:srgbClr val="007D9E"/>
      </a:hlink>
      <a:folHlink>
        <a:srgbClr val="829299"/>
      </a:folHlink>
    </a:clrScheme>
    <a:fontScheme name="Montserrat-Roboto">
      <a:majorFont>
        <a:latin typeface="Montserrat"/>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A1CE27A5-97A1-4045-9DCC-5135349BF9D2}" vid="{C208CF6E-338C-B54F-916B-18E61DA34B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KGI PowerPoint 02</Template>
  <TotalTime>9607</TotalTime>
  <Words>1587</Words>
  <Application>Microsoft Office PowerPoint</Application>
  <PresentationFormat>Widescreen</PresentationFormat>
  <Paragraphs>165</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Montserrat</vt:lpstr>
      <vt:lpstr>Montserrat Regular</vt:lpstr>
      <vt:lpstr>Arial</vt:lpstr>
      <vt:lpstr>Roboto</vt:lpstr>
      <vt:lpstr>Georgia</vt:lpstr>
      <vt:lpstr>Calibri</vt:lpstr>
      <vt:lpstr>Wingdings</vt:lpstr>
      <vt:lpstr>KGI Light Hexagonal Theme</vt:lpstr>
      <vt:lpstr>How to Prepare for a Useful Performance Review</vt:lpstr>
      <vt:lpstr>Objectives</vt:lpstr>
      <vt:lpstr>Important Dates To Remember</vt:lpstr>
      <vt:lpstr>Guide to Performance Management</vt:lpstr>
      <vt:lpstr>Benefits of Effective Performance Management</vt:lpstr>
      <vt:lpstr>How Best to Analyze &amp; Rate Job Performance</vt:lpstr>
      <vt:lpstr>Communicating an Effective Evaluation </vt:lpstr>
      <vt:lpstr>Supporting Throughout the year</vt:lpstr>
      <vt:lpstr>Employee Recognition</vt:lpstr>
      <vt:lpstr>Planning For The Upcoming Year</vt:lpstr>
      <vt:lpstr>SMART Goals</vt:lpstr>
      <vt:lpstr>Examples of SMART Goals</vt:lpstr>
      <vt:lpstr>Explanation of Ratings</vt:lpstr>
      <vt:lpstr>PowerPoint Presentation</vt:lpstr>
      <vt:lpstr>PowerPoint Presentation</vt:lpstr>
      <vt:lpstr>Demonstration Completing a Staff Evaluation in Workday   </vt:lpstr>
      <vt:lpstr>Evaluation Approval Process in Workday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Prepare for a Useful Performance Review</dc:title>
  <dc:subject/>
  <dc:creator>Crystal Rossetti</dc:creator>
  <cp:keywords/>
  <dc:description/>
  <cp:lastModifiedBy>Michelle Vega</cp:lastModifiedBy>
  <cp:revision>134</cp:revision>
  <cp:lastPrinted>2019-05-07T16:31:13Z</cp:lastPrinted>
  <dcterms:created xsi:type="dcterms:W3CDTF">2019-04-26T19:40:56Z</dcterms:created>
  <dcterms:modified xsi:type="dcterms:W3CDTF">2020-05-19T00:55:01Z</dcterms:modified>
  <cp:category/>
</cp:coreProperties>
</file>