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71" r:id="rId1"/>
  </p:sldMasterIdLst>
  <p:notesMasterIdLst>
    <p:notesMasterId r:id="rId15"/>
  </p:notesMasterIdLst>
  <p:sldIdLst>
    <p:sldId id="257" r:id="rId2"/>
    <p:sldId id="260" r:id="rId3"/>
    <p:sldId id="297" r:id="rId4"/>
    <p:sldId id="293" r:id="rId5"/>
    <p:sldId id="302" r:id="rId6"/>
    <p:sldId id="294" r:id="rId7"/>
    <p:sldId id="272" r:id="rId8"/>
    <p:sldId id="300" r:id="rId9"/>
    <p:sldId id="295" r:id="rId10"/>
    <p:sldId id="303" r:id="rId11"/>
    <p:sldId id="304" r:id="rId12"/>
    <p:sldId id="270" r:id="rId13"/>
    <p:sldId id="299" r:id="rId14"/>
  </p:sldIdLst>
  <p:sldSz cx="12192000" cy="6858000"/>
  <p:notesSz cx="7010400" cy="9296400"/>
  <p:embeddedFontLst>
    <p:embeddedFont>
      <p:font typeface="Roboto" panose="02000000000000000000" pitchFamily="2" charset="0"/>
      <p:regular r:id="rId16"/>
      <p:bold r:id="rId17"/>
      <p:italic r:id="rId18"/>
      <p:boldItalic r:id="rId19"/>
    </p:embeddedFont>
    <p:embeddedFont>
      <p:font typeface="Arial" panose="020B060402020202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Montserrat" panose="02000505000000020004" pitchFamily="2"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Montserrat Regular" panose="00000500000000000000" pitchFamily="2"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9E"/>
    <a:srgbClr val="9C1C1F"/>
    <a:srgbClr val="EA7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8" autoAdjust="0"/>
    <p:restoredTop sz="88088" autoAdjust="0"/>
  </p:normalViewPr>
  <p:slideViewPr>
    <p:cSldViewPr snapToObjects="1">
      <p:cViewPr varScale="1">
        <p:scale>
          <a:sx n="64" d="100"/>
          <a:sy n="64" d="100"/>
        </p:scale>
        <p:origin x="8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C6E787-A70A-4B10-8643-BB07B3EBF83A}" type="doc">
      <dgm:prSet loTypeId="urn:microsoft.com/office/officeart/2005/8/layout/default" loCatId="list" qsTypeId="urn:microsoft.com/office/officeart/2005/8/quickstyle/simple3" qsCatId="simple" csTypeId="urn:microsoft.com/office/officeart/2005/8/colors/accent0_1" csCatId="mainScheme" phldr="1"/>
      <dgm:spPr/>
      <dgm:t>
        <a:bodyPr/>
        <a:lstStyle/>
        <a:p>
          <a:endParaRPr lang="en-US"/>
        </a:p>
      </dgm:t>
    </dgm:pt>
    <dgm:pt modelId="{11166427-6099-4607-B109-956E8EACBC62}">
      <dgm:prSet phldrT="[Text]" custT="1"/>
      <dgm:spPr/>
      <dgm:t>
        <a:bodyPr/>
        <a:lstStyle/>
        <a:p>
          <a:pPr algn="ctr"/>
          <a:r>
            <a:rPr lang="en-US" sz="2000" b="1" dirty="0" smtClean="0">
              <a:solidFill>
                <a:srgbClr val="007D9E"/>
              </a:solidFill>
            </a:rPr>
            <a:t>Quality of Work and/or Productivity</a:t>
          </a:r>
        </a:p>
        <a:p>
          <a:pPr algn="ctr"/>
          <a:r>
            <a:rPr lang="en-US" sz="1100" b="0" dirty="0" smtClean="0"/>
            <a:t>Consider your accuracy, thoroughness, efficiency  and  timeliness. Consider the extent in which projects are well conceived, analyzed and implemented.</a:t>
          </a:r>
          <a:endParaRPr lang="en-US" sz="1100" dirty="0"/>
        </a:p>
      </dgm:t>
    </dgm:pt>
    <dgm:pt modelId="{2704A804-569A-4C6B-A703-10A5506B0425}" type="parTrans" cxnId="{02A0C79E-3CC7-464C-997C-3F646CBEE457}">
      <dgm:prSet/>
      <dgm:spPr/>
      <dgm:t>
        <a:bodyPr/>
        <a:lstStyle/>
        <a:p>
          <a:endParaRPr lang="en-US"/>
        </a:p>
      </dgm:t>
    </dgm:pt>
    <dgm:pt modelId="{AB802378-524A-43D3-B027-E44AC2C84FAE}" type="sibTrans" cxnId="{02A0C79E-3CC7-464C-997C-3F646CBEE457}">
      <dgm:prSet/>
      <dgm:spPr/>
      <dgm:t>
        <a:bodyPr/>
        <a:lstStyle/>
        <a:p>
          <a:endParaRPr lang="en-US"/>
        </a:p>
      </dgm:t>
    </dgm:pt>
    <dgm:pt modelId="{319A0E52-B20A-46A5-BF7A-C28D94A8EBD0}">
      <dgm:prSet phldrT="[Text]" custT="1"/>
      <dgm:spPr/>
      <dgm:t>
        <a:bodyPr/>
        <a:lstStyle/>
        <a:p>
          <a:pPr algn="ctr"/>
          <a:r>
            <a:rPr lang="en-US" sz="2000" b="1" dirty="0" smtClean="0">
              <a:solidFill>
                <a:srgbClr val="007D9E"/>
              </a:solidFill>
            </a:rPr>
            <a:t>Flexibility</a:t>
          </a:r>
        </a:p>
        <a:p>
          <a:pPr algn="ctr"/>
          <a:r>
            <a:rPr lang="en-US" sz="1100" dirty="0" smtClean="0"/>
            <a:t>Consider your performance under pressure, the handling of multiple assignments, adaptability and your ability to manage conflicting priorities.</a:t>
          </a:r>
          <a:endParaRPr lang="en-US" sz="1100" dirty="0"/>
        </a:p>
      </dgm:t>
    </dgm:pt>
    <dgm:pt modelId="{731D26F8-D1F9-4B86-A0AC-EFCF63CD85D4}" type="parTrans" cxnId="{7C58095D-E398-47CF-9012-120FA2A09EB2}">
      <dgm:prSet/>
      <dgm:spPr/>
      <dgm:t>
        <a:bodyPr/>
        <a:lstStyle/>
        <a:p>
          <a:endParaRPr lang="en-US"/>
        </a:p>
      </dgm:t>
    </dgm:pt>
    <dgm:pt modelId="{DAB2B9C9-B634-4177-86F8-F289BD7B18D3}" type="sibTrans" cxnId="{7C58095D-E398-47CF-9012-120FA2A09EB2}">
      <dgm:prSet/>
      <dgm:spPr/>
      <dgm:t>
        <a:bodyPr/>
        <a:lstStyle/>
        <a:p>
          <a:endParaRPr lang="en-US"/>
        </a:p>
      </dgm:t>
    </dgm:pt>
    <dgm:pt modelId="{22E7121F-F198-41A2-904A-7E4B3EF66144}">
      <dgm:prSet phldrT="[Text]" custT="1"/>
      <dgm:spPr/>
      <dgm:t>
        <a:bodyPr/>
        <a:lstStyle/>
        <a:p>
          <a:pPr algn="ctr"/>
          <a:r>
            <a:rPr lang="en-US" sz="2000" b="1" dirty="0" smtClean="0">
              <a:solidFill>
                <a:srgbClr val="007D9E"/>
              </a:solidFill>
            </a:rPr>
            <a:t>Continuous Improvement</a:t>
          </a:r>
        </a:p>
        <a:p>
          <a:pPr algn="ctr"/>
          <a:r>
            <a:rPr lang="en-US" sz="1100" dirty="0" smtClean="0"/>
            <a:t>Enhance creativity, innovation and change. Suggest improvement over what is presently done or used. Present ideas that move things in the direction of solution potential for sustained success or positive change. </a:t>
          </a:r>
          <a:endParaRPr lang="en-US" sz="1100" dirty="0"/>
        </a:p>
      </dgm:t>
    </dgm:pt>
    <dgm:pt modelId="{EC474C48-7EC3-4756-A961-E3F3F956E543}" type="parTrans" cxnId="{B099E4C5-26C0-442D-BC16-EBA7092E25B2}">
      <dgm:prSet/>
      <dgm:spPr/>
      <dgm:t>
        <a:bodyPr/>
        <a:lstStyle/>
        <a:p>
          <a:endParaRPr lang="en-US"/>
        </a:p>
      </dgm:t>
    </dgm:pt>
    <dgm:pt modelId="{140B8642-2EDF-4F46-B8C9-9FDCE0453C96}" type="sibTrans" cxnId="{B099E4C5-26C0-442D-BC16-EBA7092E25B2}">
      <dgm:prSet/>
      <dgm:spPr/>
      <dgm:t>
        <a:bodyPr/>
        <a:lstStyle/>
        <a:p>
          <a:endParaRPr lang="en-US"/>
        </a:p>
      </dgm:t>
    </dgm:pt>
    <dgm:pt modelId="{93A84ED1-FD06-4625-884B-A1899D21F074}">
      <dgm:prSet phldrT="[Text]" custT="1"/>
      <dgm:spPr/>
      <dgm:t>
        <a:bodyPr/>
        <a:lstStyle/>
        <a:p>
          <a:pPr algn="ctr"/>
          <a:r>
            <a:rPr lang="en-US" sz="2000" b="1" dirty="0" smtClean="0">
              <a:solidFill>
                <a:srgbClr val="007D9E"/>
              </a:solidFill>
            </a:rPr>
            <a:t>Accountability</a:t>
          </a:r>
        </a:p>
        <a:p>
          <a:pPr algn="ctr"/>
          <a:r>
            <a:rPr lang="en-US" sz="1100" b="0" dirty="0" smtClean="0"/>
            <a:t>Honor commitments and dedication to delivering timely results. Problem solving – Identify problems, involve others in seeking solutions. Decision Making – Making clear, consistent, decisions; act with integrity in all decision-making; distinguish relevant from irrelevant information</a:t>
          </a:r>
          <a:r>
            <a:rPr lang="en-US" sz="1050" b="0" dirty="0" smtClean="0"/>
            <a:t>.</a:t>
          </a:r>
          <a:endParaRPr lang="en-US" sz="1600" dirty="0"/>
        </a:p>
      </dgm:t>
    </dgm:pt>
    <dgm:pt modelId="{6A5D1334-94F6-46EE-827A-1FD58AF17493}" type="parTrans" cxnId="{27F793D7-B8C6-459C-A13F-B7A0A05013A6}">
      <dgm:prSet/>
      <dgm:spPr/>
      <dgm:t>
        <a:bodyPr/>
        <a:lstStyle/>
        <a:p>
          <a:endParaRPr lang="en-US"/>
        </a:p>
      </dgm:t>
    </dgm:pt>
    <dgm:pt modelId="{14B4D8CC-FD7E-4A28-88B9-B3356B7CCA2B}" type="sibTrans" cxnId="{27F793D7-B8C6-459C-A13F-B7A0A05013A6}">
      <dgm:prSet/>
      <dgm:spPr/>
      <dgm:t>
        <a:bodyPr/>
        <a:lstStyle/>
        <a:p>
          <a:endParaRPr lang="en-US"/>
        </a:p>
      </dgm:t>
    </dgm:pt>
    <dgm:pt modelId="{E757A100-29B8-4179-99A2-EF566B24C12C}">
      <dgm:prSet phldrT="[Text]" custT="1"/>
      <dgm:spPr/>
      <dgm:t>
        <a:bodyPr/>
        <a:lstStyle/>
        <a:p>
          <a:pPr algn="ctr"/>
          <a:r>
            <a:rPr lang="en-US" sz="1600" b="1" dirty="0" smtClean="0">
              <a:solidFill>
                <a:srgbClr val="007D9E"/>
              </a:solidFill>
            </a:rPr>
            <a:t>Interpersonal Relations, Communication, Collaboration</a:t>
          </a:r>
        </a:p>
        <a:p>
          <a:pPr algn="ctr"/>
          <a:r>
            <a:rPr lang="en-US" sz="1100" b="0" dirty="0" smtClean="0"/>
            <a:t>Consider the degree you use tact and diplomacy  in developing effective working relationships with individuals and teams; share pertinent information in order to help others; actively listen and demonstrate an acceptance of individual differences. </a:t>
          </a:r>
          <a:r>
            <a:rPr lang="en-US" sz="1050" b="0" dirty="0" smtClean="0"/>
            <a:t>	</a:t>
          </a:r>
          <a:endParaRPr lang="en-US" sz="1600" dirty="0"/>
        </a:p>
      </dgm:t>
    </dgm:pt>
    <dgm:pt modelId="{87B24FB3-0421-43D0-B45E-DCA693C55386}" type="parTrans" cxnId="{0CFB6B23-5B18-4532-ADD4-991056E8A18A}">
      <dgm:prSet/>
      <dgm:spPr/>
      <dgm:t>
        <a:bodyPr/>
        <a:lstStyle/>
        <a:p>
          <a:endParaRPr lang="en-US"/>
        </a:p>
      </dgm:t>
    </dgm:pt>
    <dgm:pt modelId="{32DCA61C-B209-42BC-987E-7A6B5C8AAB19}" type="sibTrans" cxnId="{0CFB6B23-5B18-4532-ADD4-991056E8A18A}">
      <dgm:prSet/>
      <dgm:spPr/>
      <dgm:t>
        <a:bodyPr/>
        <a:lstStyle/>
        <a:p>
          <a:endParaRPr lang="en-US"/>
        </a:p>
      </dgm:t>
    </dgm:pt>
    <dgm:pt modelId="{3DE4DBB8-1CA1-44BD-88EE-281D4CAE0A13}">
      <dgm:prSet phldrT="[Text]" custT="1"/>
      <dgm:spPr/>
      <dgm:t>
        <a:bodyPr/>
        <a:lstStyle/>
        <a:p>
          <a:pPr algn="ctr"/>
          <a:r>
            <a:rPr lang="en-US" sz="2000" b="1" dirty="0" smtClean="0">
              <a:solidFill>
                <a:srgbClr val="007D9E"/>
              </a:solidFill>
            </a:rPr>
            <a:t>Customer Service</a:t>
          </a:r>
        </a:p>
        <a:p>
          <a:pPr algn="ctr"/>
          <a:r>
            <a:rPr lang="en-US" sz="1100" dirty="0" smtClean="0"/>
            <a:t>Passionate about providing high quality customer service and valuing the importance. Understanding the needs of the customer; customer service focused.</a:t>
          </a:r>
          <a:endParaRPr lang="en-US" sz="1100" dirty="0"/>
        </a:p>
      </dgm:t>
    </dgm:pt>
    <dgm:pt modelId="{5FF6FBB8-6D2E-453B-A71B-1DB65053BAE0}" type="parTrans" cxnId="{6B380A0C-54E7-4B4C-9D51-9C320A19D8FD}">
      <dgm:prSet/>
      <dgm:spPr/>
      <dgm:t>
        <a:bodyPr/>
        <a:lstStyle/>
        <a:p>
          <a:endParaRPr lang="en-US"/>
        </a:p>
      </dgm:t>
    </dgm:pt>
    <dgm:pt modelId="{BD92675D-0DA9-493E-B82E-006AC54F4BD6}" type="sibTrans" cxnId="{6B380A0C-54E7-4B4C-9D51-9C320A19D8FD}">
      <dgm:prSet/>
      <dgm:spPr/>
      <dgm:t>
        <a:bodyPr/>
        <a:lstStyle/>
        <a:p>
          <a:endParaRPr lang="en-US"/>
        </a:p>
      </dgm:t>
    </dgm:pt>
    <dgm:pt modelId="{2204974F-8800-4727-967A-BBA02976823D}">
      <dgm:prSet phldrT="[Text]" custT="1"/>
      <dgm:spPr/>
      <dgm:t>
        <a:bodyPr/>
        <a:lstStyle/>
        <a:p>
          <a:pPr algn="ctr"/>
          <a:r>
            <a:rPr lang="en-US" sz="2000" b="1" dirty="0" smtClean="0">
              <a:solidFill>
                <a:srgbClr val="007D9E"/>
              </a:solidFill>
            </a:rPr>
            <a:t>Professionalism</a:t>
          </a:r>
        </a:p>
        <a:p>
          <a:pPr algn="ctr"/>
          <a:r>
            <a:rPr lang="en-US" sz="1100" b="0" dirty="0" smtClean="0"/>
            <a:t>Demonstrate respect for KGI’s Code of Conduct by adhering to KGI and department policies, procedures and applicable laws and regulations; use work time appropriately and avoid real and perceived conflicts of interests; maintain composure in high-stress situations; present professional demeanor in communications and work quality. </a:t>
          </a:r>
          <a:r>
            <a:rPr lang="en-US" sz="1000" b="0" dirty="0" smtClean="0"/>
            <a:t>	</a:t>
          </a:r>
          <a:endParaRPr lang="en-US" sz="2000" dirty="0"/>
        </a:p>
      </dgm:t>
    </dgm:pt>
    <dgm:pt modelId="{76164B8A-C3E9-49C9-A05F-E1D5CB638A93}" type="sibTrans" cxnId="{CAA8457F-E1B7-43A8-AFDB-B36A8AD05B1F}">
      <dgm:prSet/>
      <dgm:spPr/>
      <dgm:t>
        <a:bodyPr/>
        <a:lstStyle/>
        <a:p>
          <a:endParaRPr lang="en-US"/>
        </a:p>
      </dgm:t>
    </dgm:pt>
    <dgm:pt modelId="{859FC5E9-7C9A-44D3-80E1-B49D3E993DB0}" type="parTrans" cxnId="{CAA8457F-E1B7-43A8-AFDB-B36A8AD05B1F}">
      <dgm:prSet/>
      <dgm:spPr/>
      <dgm:t>
        <a:bodyPr/>
        <a:lstStyle/>
        <a:p>
          <a:endParaRPr lang="en-US"/>
        </a:p>
      </dgm:t>
    </dgm:pt>
    <dgm:pt modelId="{DD753E70-A4E4-416D-A31B-C97935C6AB34}">
      <dgm:prSet phldrT="[Text]"/>
      <dgm:spPr/>
      <dgm:t>
        <a:bodyPr/>
        <a:lstStyle/>
        <a:p>
          <a:pPr algn="l"/>
          <a:endParaRPr lang="en-US" sz="1000" dirty="0"/>
        </a:p>
      </dgm:t>
    </dgm:pt>
    <dgm:pt modelId="{325B5354-CFDF-49F9-ACBD-1248C32A20A8}" type="sibTrans" cxnId="{416AF679-2678-4C75-BF0D-2695E5029CEB}">
      <dgm:prSet/>
      <dgm:spPr/>
      <dgm:t>
        <a:bodyPr/>
        <a:lstStyle/>
        <a:p>
          <a:endParaRPr lang="en-US"/>
        </a:p>
      </dgm:t>
    </dgm:pt>
    <dgm:pt modelId="{0D04F6A5-E551-4C69-8D50-B5DDDBF62DE6}" type="parTrans" cxnId="{416AF679-2678-4C75-BF0D-2695E5029CEB}">
      <dgm:prSet/>
      <dgm:spPr/>
      <dgm:t>
        <a:bodyPr/>
        <a:lstStyle/>
        <a:p>
          <a:endParaRPr lang="en-US"/>
        </a:p>
      </dgm:t>
    </dgm:pt>
    <dgm:pt modelId="{3C610DBB-F2CE-48BB-BD4B-6907024FE186}">
      <dgm:prSet phldrT="[Text]" custT="1"/>
      <dgm:spPr/>
      <dgm:t>
        <a:bodyPr/>
        <a:lstStyle/>
        <a:p>
          <a:pPr algn="ctr"/>
          <a:r>
            <a:rPr lang="en-US" sz="1600" b="1" dirty="0" smtClean="0">
              <a:solidFill>
                <a:srgbClr val="007D9E"/>
              </a:solidFill>
            </a:rPr>
            <a:t>Leadership &amp; Staff Development</a:t>
          </a:r>
        </a:p>
        <a:p>
          <a:pPr algn="l"/>
          <a:r>
            <a:rPr lang="en-US" sz="1050" b="0" dirty="0" smtClean="0"/>
            <a:t>Consider the extend to which the supervisor provides staff guidance and opportunities for development and advancement; builds an environment that supports collaboration, teamwork, and respect for and acceptance of individual differences; and promotes quality customer service. 	</a:t>
          </a:r>
          <a:endParaRPr lang="en-US" sz="1050" dirty="0"/>
        </a:p>
      </dgm:t>
    </dgm:pt>
    <dgm:pt modelId="{55117D02-C5F7-48AF-9880-4C33DF38D1B9}" type="sibTrans" cxnId="{809B9B24-4C54-47D5-87C0-10A01924837F}">
      <dgm:prSet/>
      <dgm:spPr/>
      <dgm:t>
        <a:bodyPr/>
        <a:lstStyle/>
        <a:p>
          <a:endParaRPr lang="en-US"/>
        </a:p>
      </dgm:t>
    </dgm:pt>
    <dgm:pt modelId="{756505CB-D401-41C7-B1DE-01D4519FA3FC}" type="parTrans" cxnId="{809B9B24-4C54-47D5-87C0-10A01924837F}">
      <dgm:prSet/>
      <dgm:spPr/>
      <dgm:t>
        <a:bodyPr/>
        <a:lstStyle/>
        <a:p>
          <a:endParaRPr lang="en-US"/>
        </a:p>
      </dgm:t>
    </dgm:pt>
    <dgm:pt modelId="{75F65E98-5640-41BC-8915-48E1A723B18C}">
      <dgm:prSet phldrT="[Text]"/>
      <dgm:spPr/>
      <dgm:t>
        <a:bodyPr/>
        <a:lstStyle/>
        <a:p>
          <a:pPr algn="l"/>
          <a:endParaRPr lang="en-US" sz="900" dirty="0"/>
        </a:p>
      </dgm:t>
    </dgm:pt>
    <dgm:pt modelId="{90B153A9-B775-48C7-9D31-511AF5E91CAD}" type="sibTrans" cxnId="{EB19E96A-D52B-4DC5-AA95-772EB8F6A87F}">
      <dgm:prSet/>
      <dgm:spPr/>
      <dgm:t>
        <a:bodyPr/>
        <a:lstStyle/>
        <a:p>
          <a:endParaRPr lang="en-US"/>
        </a:p>
      </dgm:t>
    </dgm:pt>
    <dgm:pt modelId="{875DCF02-10E4-4162-BB7E-9A7026C0A40D}" type="parTrans" cxnId="{EB19E96A-D52B-4DC5-AA95-772EB8F6A87F}">
      <dgm:prSet/>
      <dgm:spPr/>
      <dgm:t>
        <a:bodyPr/>
        <a:lstStyle/>
        <a:p>
          <a:endParaRPr lang="en-US"/>
        </a:p>
      </dgm:t>
    </dgm:pt>
    <dgm:pt modelId="{ABC71344-D9BA-4111-8F92-A7AE4C5CFC86}">
      <dgm:prSet phldrT="[Text]" custT="1"/>
      <dgm:spPr/>
      <dgm:t>
        <a:bodyPr/>
        <a:lstStyle/>
        <a:p>
          <a:r>
            <a:rPr lang="en-US" sz="1600" b="1" dirty="0" smtClean="0">
              <a:solidFill>
                <a:srgbClr val="007D9E"/>
              </a:solidFill>
            </a:rPr>
            <a:t>Performance Management </a:t>
          </a:r>
        </a:p>
        <a:p>
          <a:r>
            <a:rPr lang="en-US" sz="1200" b="0" dirty="0" smtClean="0"/>
            <a:t>Consider the extent to which the supervisor is effective in setting performance standards and expectations, giving ongoing and timely feedback and coaching, and resolving performance problems constructively.  	</a:t>
          </a:r>
          <a:endParaRPr lang="en-US" sz="1200" dirty="0"/>
        </a:p>
      </dgm:t>
    </dgm:pt>
    <dgm:pt modelId="{C1B3E4E6-657A-4868-972D-2F95BE8EBD76}" type="sibTrans" cxnId="{0AB91652-A078-4CE2-ABC0-67CBE4930BF6}">
      <dgm:prSet/>
      <dgm:spPr/>
      <dgm:t>
        <a:bodyPr/>
        <a:lstStyle/>
        <a:p>
          <a:endParaRPr lang="en-US"/>
        </a:p>
      </dgm:t>
    </dgm:pt>
    <dgm:pt modelId="{55D9C154-4DBC-42F3-BDAB-1E2C45C52DE4}" type="parTrans" cxnId="{0AB91652-A078-4CE2-ABC0-67CBE4930BF6}">
      <dgm:prSet/>
      <dgm:spPr/>
      <dgm:t>
        <a:bodyPr/>
        <a:lstStyle/>
        <a:p>
          <a:endParaRPr lang="en-US"/>
        </a:p>
      </dgm:t>
    </dgm:pt>
    <dgm:pt modelId="{7BC0702B-D643-47D2-BF58-88034643891C}">
      <dgm:prSet phldrT="[Text]"/>
      <dgm:spPr/>
      <dgm:t>
        <a:bodyPr/>
        <a:lstStyle/>
        <a:p>
          <a:endParaRPr lang="en-US" sz="900" dirty="0"/>
        </a:p>
      </dgm:t>
    </dgm:pt>
    <dgm:pt modelId="{8247977B-A0DB-4BDC-B63B-5AADFD6C5489}" type="sibTrans" cxnId="{AAF6B111-ED0D-430A-9F89-FEEA6F440D02}">
      <dgm:prSet/>
      <dgm:spPr/>
      <dgm:t>
        <a:bodyPr/>
        <a:lstStyle/>
        <a:p>
          <a:endParaRPr lang="en-US"/>
        </a:p>
      </dgm:t>
    </dgm:pt>
    <dgm:pt modelId="{D90AE95B-9D3C-4258-AB74-73AFC4FBB7BC}" type="parTrans" cxnId="{AAF6B111-ED0D-430A-9F89-FEEA6F440D02}">
      <dgm:prSet/>
      <dgm:spPr/>
      <dgm:t>
        <a:bodyPr/>
        <a:lstStyle/>
        <a:p>
          <a:endParaRPr lang="en-US"/>
        </a:p>
      </dgm:t>
    </dgm:pt>
    <dgm:pt modelId="{7FABA1A9-F228-4E58-BAFA-010A11130746}" type="pres">
      <dgm:prSet presAssocID="{79C6E787-A70A-4B10-8643-BB07B3EBF83A}" presName="diagram" presStyleCnt="0">
        <dgm:presLayoutVars>
          <dgm:dir/>
          <dgm:resizeHandles val="exact"/>
        </dgm:presLayoutVars>
      </dgm:prSet>
      <dgm:spPr/>
      <dgm:t>
        <a:bodyPr/>
        <a:lstStyle/>
        <a:p>
          <a:endParaRPr lang="en-US"/>
        </a:p>
      </dgm:t>
    </dgm:pt>
    <dgm:pt modelId="{86523C0F-9EB2-45DC-A993-7C884989CE75}" type="pres">
      <dgm:prSet presAssocID="{11166427-6099-4607-B109-956E8EACBC62}" presName="node" presStyleLbl="node1" presStyleIdx="0" presStyleCnt="9" custLinFactNeighborX="5161" custLinFactNeighborY="10020">
        <dgm:presLayoutVars>
          <dgm:bulletEnabled val="1"/>
        </dgm:presLayoutVars>
      </dgm:prSet>
      <dgm:spPr/>
      <dgm:t>
        <a:bodyPr/>
        <a:lstStyle/>
        <a:p>
          <a:endParaRPr lang="en-US"/>
        </a:p>
      </dgm:t>
    </dgm:pt>
    <dgm:pt modelId="{2F14D6C2-512F-41A1-B209-2ECB93FC181E}" type="pres">
      <dgm:prSet presAssocID="{AB802378-524A-43D3-B027-E44AC2C84FAE}" presName="sibTrans" presStyleCnt="0"/>
      <dgm:spPr/>
    </dgm:pt>
    <dgm:pt modelId="{4C131C3E-370F-40B9-802E-59E3F69B3285}" type="pres">
      <dgm:prSet presAssocID="{319A0E52-B20A-46A5-BF7A-C28D94A8EBD0}" presName="node" presStyleLbl="node1" presStyleIdx="1" presStyleCnt="9" custLinFactNeighborX="968" custLinFactNeighborY="10020">
        <dgm:presLayoutVars>
          <dgm:bulletEnabled val="1"/>
        </dgm:presLayoutVars>
      </dgm:prSet>
      <dgm:spPr/>
      <dgm:t>
        <a:bodyPr/>
        <a:lstStyle/>
        <a:p>
          <a:endParaRPr lang="en-US"/>
        </a:p>
      </dgm:t>
    </dgm:pt>
    <dgm:pt modelId="{EB01B928-9AF4-4934-933F-494FF0BC65B6}" type="pres">
      <dgm:prSet presAssocID="{DAB2B9C9-B634-4177-86F8-F289BD7B18D3}" presName="sibTrans" presStyleCnt="0"/>
      <dgm:spPr/>
    </dgm:pt>
    <dgm:pt modelId="{694C1ACF-9944-4F38-A1EC-7BCBD5CA96A9}" type="pres">
      <dgm:prSet presAssocID="{22E7121F-F198-41A2-904A-7E4B3EF66144}" presName="node" presStyleLbl="node1" presStyleIdx="2" presStyleCnt="9" custLinFactNeighborX="-5806" custLinFactNeighborY="10020">
        <dgm:presLayoutVars>
          <dgm:bulletEnabled val="1"/>
        </dgm:presLayoutVars>
      </dgm:prSet>
      <dgm:spPr/>
      <dgm:t>
        <a:bodyPr/>
        <a:lstStyle/>
        <a:p>
          <a:endParaRPr lang="en-US"/>
        </a:p>
      </dgm:t>
    </dgm:pt>
    <dgm:pt modelId="{59FA9742-2225-4A65-A2BB-655CB1FD23FA}" type="pres">
      <dgm:prSet presAssocID="{140B8642-2EDF-4F46-B8C9-9FDCE0453C96}" presName="sibTrans" presStyleCnt="0"/>
      <dgm:spPr/>
    </dgm:pt>
    <dgm:pt modelId="{39D48423-F466-4DB5-9880-E6E36F157318}" type="pres">
      <dgm:prSet presAssocID="{93A84ED1-FD06-4625-884B-A1899D21F074}" presName="node" presStyleLbl="node1" presStyleIdx="3" presStyleCnt="9" custLinFactNeighborX="5161" custLinFactNeighborY="-929">
        <dgm:presLayoutVars>
          <dgm:bulletEnabled val="1"/>
        </dgm:presLayoutVars>
      </dgm:prSet>
      <dgm:spPr/>
      <dgm:t>
        <a:bodyPr/>
        <a:lstStyle/>
        <a:p>
          <a:endParaRPr lang="en-US"/>
        </a:p>
      </dgm:t>
    </dgm:pt>
    <dgm:pt modelId="{1BFD832B-FD91-424C-AC1E-E34B24FA2CF2}" type="pres">
      <dgm:prSet presAssocID="{14B4D8CC-FD7E-4A28-88B9-B3356B7CCA2B}" presName="sibTrans" presStyleCnt="0"/>
      <dgm:spPr/>
    </dgm:pt>
    <dgm:pt modelId="{3A65E7E2-A83F-454D-ADF3-91EA9A03EE45}" type="pres">
      <dgm:prSet presAssocID="{E757A100-29B8-4179-99A2-EF566B24C12C}" presName="node" presStyleLbl="node1" presStyleIdx="4" presStyleCnt="9" custScaleY="103617">
        <dgm:presLayoutVars>
          <dgm:bulletEnabled val="1"/>
        </dgm:presLayoutVars>
      </dgm:prSet>
      <dgm:spPr/>
      <dgm:t>
        <a:bodyPr/>
        <a:lstStyle/>
        <a:p>
          <a:endParaRPr lang="en-US"/>
        </a:p>
      </dgm:t>
    </dgm:pt>
    <dgm:pt modelId="{7FE2E9D6-D012-4F21-9915-B244D2C9AD68}" type="pres">
      <dgm:prSet presAssocID="{32DCA61C-B209-42BC-987E-7A6B5C8AAB19}" presName="sibTrans" presStyleCnt="0"/>
      <dgm:spPr/>
    </dgm:pt>
    <dgm:pt modelId="{9AEF069C-FBE2-4B75-BACA-1EDAD12B3071}" type="pres">
      <dgm:prSet presAssocID="{3DE4DBB8-1CA1-44BD-88EE-281D4CAE0A13}" presName="node" presStyleLbl="node1" presStyleIdx="5" presStyleCnt="9" custLinFactNeighborX="-5806" custLinFactNeighborY="-929">
        <dgm:presLayoutVars>
          <dgm:bulletEnabled val="1"/>
        </dgm:presLayoutVars>
      </dgm:prSet>
      <dgm:spPr/>
      <dgm:t>
        <a:bodyPr/>
        <a:lstStyle/>
        <a:p>
          <a:endParaRPr lang="en-US"/>
        </a:p>
      </dgm:t>
    </dgm:pt>
    <dgm:pt modelId="{45E97E5A-4EBF-4151-AB32-88233C2EDC27}" type="pres">
      <dgm:prSet presAssocID="{BD92675D-0DA9-493E-B82E-006AC54F4BD6}" presName="sibTrans" presStyleCnt="0"/>
      <dgm:spPr/>
    </dgm:pt>
    <dgm:pt modelId="{3B65E1D1-B413-478F-9D4B-42049AE37264}" type="pres">
      <dgm:prSet presAssocID="{2204974F-8800-4727-967A-BBA02976823D}" presName="node" presStyleLbl="node1" presStyleIdx="6" presStyleCnt="9" custLinFactNeighborX="5161" custLinFactNeighborY="-7576">
        <dgm:presLayoutVars>
          <dgm:bulletEnabled val="1"/>
        </dgm:presLayoutVars>
      </dgm:prSet>
      <dgm:spPr/>
      <dgm:t>
        <a:bodyPr/>
        <a:lstStyle/>
        <a:p>
          <a:endParaRPr lang="en-US"/>
        </a:p>
      </dgm:t>
    </dgm:pt>
    <dgm:pt modelId="{19B0F458-357B-47BA-8907-8786A53DDE28}" type="pres">
      <dgm:prSet presAssocID="{76164B8A-C3E9-49C9-A05F-E1D5CB638A93}" presName="sibTrans" presStyleCnt="0"/>
      <dgm:spPr/>
    </dgm:pt>
    <dgm:pt modelId="{8E9933AA-4C3D-4CD2-B0EF-8090950C7D10}" type="pres">
      <dgm:prSet presAssocID="{3C610DBB-F2CE-48BB-BD4B-6907024FE186}" presName="node" presStyleLbl="node1" presStyleIdx="7" presStyleCnt="9" custLinFactNeighborX="-1613" custLinFactNeighborY="-7576">
        <dgm:presLayoutVars>
          <dgm:bulletEnabled val="1"/>
        </dgm:presLayoutVars>
      </dgm:prSet>
      <dgm:spPr/>
      <dgm:t>
        <a:bodyPr/>
        <a:lstStyle/>
        <a:p>
          <a:endParaRPr lang="en-US"/>
        </a:p>
      </dgm:t>
    </dgm:pt>
    <dgm:pt modelId="{00F94707-7938-4E43-8925-CE98C8D3B823}" type="pres">
      <dgm:prSet presAssocID="{55117D02-C5F7-48AF-9880-4C33DF38D1B9}" presName="sibTrans" presStyleCnt="0"/>
      <dgm:spPr/>
    </dgm:pt>
    <dgm:pt modelId="{9A9AEBB9-1E84-4540-A9E7-3A512A4E1A8E}" type="pres">
      <dgm:prSet presAssocID="{ABC71344-D9BA-4111-8F92-A7AE4C5CFC86}" presName="node" presStyleLbl="node1" presStyleIdx="8" presStyleCnt="9" custLinFactNeighborX="-5806" custLinFactNeighborY="-7576">
        <dgm:presLayoutVars>
          <dgm:bulletEnabled val="1"/>
        </dgm:presLayoutVars>
      </dgm:prSet>
      <dgm:spPr/>
      <dgm:t>
        <a:bodyPr/>
        <a:lstStyle/>
        <a:p>
          <a:endParaRPr lang="en-US"/>
        </a:p>
      </dgm:t>
    </dgm:pt>
  </dgm:ptLst>
  <dgm:cxnLst>
    <dgm:cxn modelId="{0AB91652-A078-4CE2-ABC0-67CBE4930BF6}" srcId="{79C6E787-A70A-4B10-8643-BB07B3EBF83A}" destId="{ABC71344-D9BA-4111-8F92-A7AE4C5CFC86}" srcOrd="8" destOrd="0" parTransId="{55D9C154-4DBC-42F3-BDAB-1E2C45C52DE4}" sibTransId="{C1B3E4E6-657A-4868-972D-2F95BE8EBD76}"/>
    <dgm:cxn modelId="{B099E4C5-26C0-442D-BC16-EBA7092E25B2}" srcId="{79C6E787-A70A-4B10-8643-BB07B3EBF83A}" destId="{22E7121F-F198-41A2-904A-7E4B3EF66144}" srcOrd="2" destOrd="0" parTransId="{EC474C48-7EC3-4756-A961-E3F3F956E543}" sibTransId="{140B8642-2EDF-4F46-B8C9-9FDCE0453C96}"/>
    <dgm:cxn modelId="{20F3B2A1-CBCF-4908-AE45-55C2BF3A47DC}" type="presOf" srcId="{11166427-6099-4607-B109-956E8EACBC62}" destId="{86523C0F-9EB2-45DC-A993-7C884989CE75}" srcOrd="0" destOrd="0" presId="urn:microsoft.com/office/officeart/2005/8/layout/default"/>
    <dgm:cxn modelId="{0CFB6B23-5B18-4532-ADD4-991056E8A18A}" srcId="{79C6E787-A70A-4B10-8643-BB07B3EBF83A}" destId="{E757A100-29B8-4179-99A2-EF566B24C12C}" srcOrd="4" destOrd="0" parTransId="{87B24FB3-0421-43D0-B45E-DCA693C55386}" sibTransId="{32DCA61C-B209-42BC-987E-7A6B5C8AAB19}"/>
    <dgm:cxn modelId="{3E622DFC-2A23-4E15-AAF2-87FB0F770F92}" type="presOf" srcId="{319A0E52-B20A-46A5-BF7A-C28D94A8EBD0}" destId="{4C131C3E-370F-40B9-802E-59E3F69B3285}" srcOrd="0" destOrd="0" presId="urn:microsoft.com/office/officeart/2005/8/layout/default"/>
    <dgm:cxn modelId="{9A5ED09F-418B-4607-95A2-AD244574068B}" type="presOf" srcId="{75F65E98-5640-41BC-8915-48E1A723B18C}" destId="{8E9933AA-4C3D-4CD2-B0EF-8090950C7D10}" srcOrd="0" destOrd="1" presId="urn:microsoft.com/office/officeart/2005/8/layout/default"/>
    <dgm:cxn modelId="{7C58095D-E398-47CF-9012-120FA2A09EB2}" srcId="{79C6E787-A70A-4B10-8643-BB07B3EBF83A}" destId="{319A0E52-B20A-46A5-BF7A-C28D94A8EBD0}" srcOrd="1" destOrd="0" parTransId="{731D26F8-D1F9-4B86-A0AC-EFCF63CD85D4}" sibTransId="{DAB2B9C9-B634-4177-86F8-F289BD7B18D3}"/>
    <dgm:cxn modelId="{27F793D7-B8C6-459C-A13F-B7A0A05013A6}" srcId="{79C6E787-A70A-4B10-8643-BB07B3EBF83A}" destId="{93A84ED1-FD06-4625-884B-A1899D21F074}" srcOrd="3" destOrd="0" parTransId="{6A5D1334-94F6-46EE-827A-1FD58AF17493}" sibTransId="{14B4D8CC-FD7E-4A28-88B9-B3356B7CCA2B}"/>
    <dgm:cxn modelId="{6E835478-DDEC-47CF-8167-AFF2016C7DCB}" type="presOf" srcId="{93A84ED1-FD06-4625-884B-A1899D21F074}" destId="{39D48423-F466-4DB5-9880-E6E36F157318}" srcOrd="0" destOrd="0" presId="urn:microsoft.com/office/officeart/2005/8/layout/default"/>
    <dgm:cxn modelId="{02A0C79E-3CC7-464C-997C-3F646CBEE457}" srcId="{79C6E787-A70A-4B10-8643-BB07B3EBF83A}" destId="{11166427-6099-4607-B109-956E8EACBC62}" srcOrd="0" destOrd="0" parTransId="{2704A804-569A-4C6B-A703-10A5506B0425}" sibTransId="{AB802378-524A-43D3-B027-E44AC2C84FAE}"/>
    <dgm:cxn modelId="{EB19E96A-D52B-4DC5-AA95-772EB8F6A87F}" srcId="{3C610DBB-F2CE-48BB-BD4B-6907024FE186}" destId="{75F65E98-5640-41BC-8915-48E1A723B18C}" srcOrd="0" destOrd="0" parTransId="{875DCF02-10E4-4162-BB7E-9A7026C0A40D}" sibTransId="{90B153A9-B775-48C7-9D31-511AF5E91CAD}"/>
    <dgm:cxn modelId="{9AB9E02C-A7DD-4B14-A09B-9D36AE9B9B43}" type="presOf" srcId="{E757A100-29B8-4179-99A2-EF566B24C12C}" destId="{3A65E7E2-A83F-454D-ADF3-91EA9A03EE45}" srcOrd="0" destOrd="0" presId="urn:microsoft.com/office/officeart/2005/8/layout/default"/>
    <dgm:cxn modelId="{6B380A0C-54E7-4B4C-9D51-9C320A19D8FD}" srcId="{79C6E787-A70A-4B10-8643-BB07B3EBF83A}" destId="{3DE4DBB8-1CA1-44BD-88EE-281D4CAE0A13}" srcOrd="5" destOrd="0" parTransId="{5FF6FBB8-6D2E-453B-A71B-1DB65053BAE0}" sibTransId="{BD92675D-0DA9-493E-B82E-006AC54F4BD6}"/>
    <dgm:cxn modelId="{B607E63C-DC88-41FA-BAEB-8EA09AB71659}" type="presOf" srcId="{7BC0702B-D643-47D2-BF58-88034643891C}" destId="{9A9AEBB9-1E84-4540-A9E7-3A512A4E1A8E}" srcOrd="0" destOrd="1" presId="urn:microsoft.com/office/officeart/2005/8/layout/default"/>
    <dgm:cxn modelId="{B8329998-52E9-416E-9818-377F77017955}" type="presOf" srcId="{79C6E787-A70A-4B10-8643-BB07B3EBF83A}" destId="{7FABA1A9-F228-4E58-BAFA-010A11130746}" srcOrd="0" destOrd="0" presId="urn:microsoft.com/office/officeart/2005/8/layout/default"/>
    <dgm:cxn modelId="{416AF679-2678-4C75-BF0D-2695E5029CEB}" srcId="{2204974F-8800-4727-967A-BBA02976823D}" destId="{DD753E70-A4E4-416D-A31B-C97935C6AB34}" srcOrd="0" destOrd="0" parTransId="{0D04F6A5-E551-4C69-8D50-B5DDDBF62DE6}" sibTransId="{325B5354-CFDF-49F9-ACBD-1248C32A20A8}"/>
    <dgm:cxn modelId="{D36B9FAC-B09E-42F4-AC1A-372CC482A755}" type="presOf" srcId="{22E7121F-F198-41A2-904A-7E4B3EF66144}" destId="{694C1ACF-9944-4F38-A1EC-7BCBD5CA96A9}" srcOrd="0" destOrd="0" presId="urn:microsoft.com/office/officeart/2005/8/layout/default"/>
    <dgm:cxn modelId="{CB9EC4F1-24AE-4C2D-A8D4-FA1E8A41FB12}" type="presOf" srcId="{3C610DBB-F2CE-48BB-BD4B-6907024FE186}" destId="{8E9933AA-4C3D-4CD2-B0EF-8090950C7D10}" srcOrd="0" destOrd="0" presId="urn:microsoft.com/office/officeart/2005/8/layout/default"/>
    <dgm:cxn modelId="{1D9F4508-95AC-4950-A671-968986D5C535}" type="presOf" srcId="{2204974F-8800-4727-967A-BBA02976823D}" destId="{3B65E1D1-B413-478F-9D4B-42049AE37264}" srcOrd="0" destOrd="0" presId="urn:microsoft.com/office/officeart/2005/8/layout/default"/>
    <dgm:cxn modelId="{809B9B24-4C54-47D5-87C0-10A01924837F}" srcId="{79C6E787-A70A-4B10-8643-BB07B3EBF83A}" destId="{3C610DBB-F2CE-48BB-BD4B-6907024FE186}" srcOrd="7" destOrd="0" parTransId="{756505CB-D401-41C7-B1DE-01D4519FA3FC}" sibTransId="{55117D02-C5F7-48AF-9880-4C33DF38D1B9}"/>
    <dgm:cxn modelId="{546ED2FA-B9E3-4700-A732-A1889F66CF91}" type="presOf" srcId="{3DE4DBB8-1CA1-44BD-88EE-281D4CAE0A13}" destId="{9AEF069C-FBE2-4B75-BACA-1EDAD12B3071}" srcOrd="0" destOrd="0" presId="urn:microsoft.com/office/officeart/2005/8/layout/default"/>
    <dgm:cxn modelId="{2F4E4DDA-C76C-4DDD-8BBE-5072F4E90953}" type="presOf" srcId="{DD753E70-A4E4-416D-A31B-C97935C6AB34}" destId="{3B65E1D1-B413-478F-9D4B-42049AE37264}" srcOrd="0" destOrd="1" presId="urn:microsoft.com/office/officeart/2005/8/layout/default"/>
    <dgm:cxn modelId="{9FA99459-9A71-4AE9-BA20-EE92A3115F98}" type="presOf" srcId="{ABC71344-D9BA-4111-8F92-A7AE4C5CFC86}" destId="{9A9AEBB9-1E84-4540-A9E7-3A512A4E1A8E}" srcOrd="0" destOrd="0" presId="urn:microsoft.com/office/officeart/2005/8/layout/default"/>
    <dgm:cxn modelId="{AAF6B111-ED0D-430A-9F89-FEEA6F440D02}" srcId="{ABC71344-D9BA-4111-8F92-A7AE4C5CFC86}" destId="{7BC0702B-D643-47D2-BF58-88034643891C}" srcOrd="0" destOrd="0" parTransId="{D90AE95B-9D3C-4258-AB74-73AFC4FBB7BC}" sibTransId="{8247977B-A0DB-4BDC-B63B-5AADFD6C5489}"/>
    <dgm:cxn modelId="{CAA8457F-E1B7-43A8-AFDB-B36A8AD05B1F}" srcId="{79C6E787-A70A-4B10-8643-BB07B3EBF83A}" destId="{2204974F-8800-4727-967A-BBA02976823D}" srcOrd="6" destOrd="0" parTransId="{859FC5E9-7C9A-44D3-80E1-B49D3E993DB0}" sibTransId="{76164B8A-C3E9-49C9-A05F-E1D5CB638A93}"/>
    <dgm:cxn modelId="{F39F3419-55D2-42BA-A130-DEB97006242C}" type="presParOf" srcId="{7FABA1A9-F228-4E58-BAFA-010A11130746}" destId="{86523C0F-9EB2-45DC-A993-7C884989CE75}" srcOrd="0" destOrd="0" presId="urn:microsoft.com/office/officeart/2005/8/layout/default"/>
    <dgm:cxn modelId="{2779EE95-F82F-46B7-8E8A-F1A37A861484}" type="presParOf" srcId="{7FABA1A9-F228-4E58-BAFA-010A11130746}" destId="{2F14D6C2-512F-41A1-B209-2ECB93FC181E}" srcOrd="1" destOrd="0" presId="urn:microsoft.com/office/officeart/2005/8/layout/default"/>
    <dgm:cxn modelId="{F6533C9B-ED9A-41BF-A49C-3DAECE96E9CA}" type="presParOf" srcId="{7FABA1A9-F228-4E58-BAFA-010A11130746}" destId="{4C131C3E-370F-40B9-802E-59E3F69B3285}" srcOrd="2" destOrd="0" presId="urn:microsoft.com/office/officeart/2005/8/layout/default"/>
    <dgm:cxn modelId="{54F7B874-74D6-41C6-A966-A4EF96687AC4}" type="presParOf" srcId="{7FABA1A9-F228-4E58-BAFA-010A11130746}" destId="{EB01B928-9AF4-4934-933F-494FF0BC65B6}" srcOrd="3" destOrd="0" presId="urn:microsoft.com/office/officeart/2005/8/layout/default"/>
    <dgm:cxn modelId="{F73A898C-CF71-4FEB-ACA1-5B1368AA2A17}" type="presParOf" srcId="{7FABA1A9-F228-4E58-BAFA-010A11130746}" destId="{694C1ACF-9944-4F38-A1EC-7BCBD5CA96A9}" srcOrd="4" destOrd="0" presId="urn:microsoft.com/office/officeart/2005/8/layout/default"/>
    <dgm:cxn modelId="{DFA9C297-0D8C-4460-9ADB-436189AC720C}" type="presParOf" srcId="{7FABA1A9-F228-4E58-BAFA-010A11130746}" destId="{59FA9742-2225-4A65-A2BB-655CB1FD23FA}" srcOrd="5" destOrd="0" presId="urn:microsoft.com/office/officeart/2005/8/layout/default"/>
    <dgm:cxn modelId="{DF995A1D-AB17-49A4-9C44-43C1BF09E991}" type="presParOf" srcId="{7FABA1A9-F228-4E58-BAFA-010A11130746}" destId="{39D48423-F466-4DB5-9880-E6E36F157318}" srcOrd="6" destOrd="0" presId="urn:microsoft.com/office/officeart/2005/8/layout/default"/>
    <dgm:cxn modelId="{9C9591A8-4665-41D1-B8C8-E67AE64B7655}" type="presParOf" srcId="{7FABA1A9-F228-4E58-BAFA-010A11130746}" destId="{1BFD832B-FD91-424C-AC1E-E34B24FA2CF2}" srcOrd="7" destOrd="0" presId="urn:microsoft.com/office/officeart/2005/8/layout/default"/>
    <dgm:cxn modelId="{600D5DEC-7F6D-4D3E-A860-531BA1BE4544}" type="presParOf" srcId="{7FABA1A9-F228-4E58-BAFA-010A11130746}" destId="{3A65E7E2-A83F-454D-ADF3-91EA9A03EE45}" srcOrd="8" destOrd="0" presId="urn:microsoft.com/office/officeart/2005/8/layout/default"/>
    <dgm:cxn modelId="{8BDEE654-092A-4AA9-B269-3FED6623B336}" type="presParOf" srcId="{7FABA1A9-F228-4E58-BAFA-010A11130746}" destId="{7FE2E9D6-D012-4F21-9915-B244D2C9AD68}" srcOrd="9" destOrd="0" presId="urn:microsoft.com/office/officeart/2005/8/layout/default"/>
    <dgm:cxn modelId="{D5FA3EC4-D384-49BA-AA84-64CC41C56E93}" type="presParOf" srcId="{7FABA1A9-F228-4E58-BAFA-010A11130746}" destId="{9AEF069C-FBE2-4B75-BACA-1EDAD12B3071}" srcOrd="10" destOrd="0" presId="urn:microsoft.com/office/officeart/2005/8/layout/default"/>
    <dgm:cxn modelId="{9E844B2D-07C5-4656-8D43-906CC5271EDB}" type="presParOf" srcId="{7FABA1A9-F228-4E58-BAFA-010A11130746}" destId="{45E97E5A-4EBF-4151-AB32-88233C2EDC27}" srcOrd="11" destOrd="0" presId="urn:microsoft.com/office/officeart/2005/8/layout/default"/>
    <dgm:cxn modelId="{ED146051-CB85-4023-A944-F400FC0055DC}" type="presParOf" srcId="{7FABA1A9-F228-4E58-BAFA-010A11130746}" destId="{3B65E1D1-B413-478F-9D4B-42049AE37264}" srcOrd="12" destOrd="0" presId="urn:microsoft.com/office/officeart/2005/8/layout/default"/>
    <dgm:cxn modelId="{9AFAA749-E0EA-4293-8AAC-7C35BE0C18C5}" type="presParOf" srcId="{7FABA1A9-F228-4E58-BAFA-010A11130746}" destId="{19B0F458-357B-47BA-8907-8786A53DDE28}" srcOrd="13" destOrd="0" presId="urn:microsoft.com/office/officeart/2005/8/layout/default"/>
    <dgm:cxn modelId="{4934C8BC-A4CA-48E8-8399-FA1BFBBD5BF2}" type="presParOf" srcId="{7FABA1A9-F228-4E58-BAFA-010A11130746}" destId="{8E9933AA-4C3D-4CD2-B0EF-8090950C7D10}" srcOrd="14" destOrd="0" presId="urn:microsoft.com/office/officeart/2005/8/layout/default"/>
    <dgm:cxn modelId="{AEA71B79-D39A-4CE4-B5D4-876AC1EF4260}" type="presParOf" srcId="{7FABA1A9-F228-4E58-BAFA-010A11130746}" destId="{00F94707-7938-4E43-8925-CE98C8D3B823}" srcOrd="15" destOrd="0" presId="urn:microsoft.com/office/officeart/2005/8/layout/default"/>
    <dgm:cxn modelId="{3223E1A0-72C3-4794-BB4C-EEB029D17686}" type="presParOf" srcId="{7FABA1A9-F228-4E58-BAFA-010A11130746}" destId="{9A9AEBB9-1E84-4540-A9E7-3A512A4E1A8E}"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E2A83C-1BB1-4ED7-B31B-03E30FC63E76}"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979636EB-8FC7-47B5-85AF-803E4514524F}">
      <dgm:prSet phldrT="[Text]"/>
      <dgm:spPr/>
      <dgm:t>
        <a:bodyPr/>
        <a:lstStyle/>
        <a:p>
          <a:r>
            <a:rPr lang="en-US" b="0" dirty="0"/>
            <a:t>Employee Self-Evaluation</a:t>
          </a:r>
        </a:p>
      </dgm:t>
    </dgm:pt>
    <dgm:pt modelId="{6950F163-8DD4-48A6-82E2-5147EA109AD8}" type="parTrans" cxnId="{FF16A518-2B7C-4D0D-90F9-4F546D342715}">
      <dgm:prSet/>
      <dgm:spPr/>
      <dgm:t>
        <a:bodyPr/>
        <a:lstStyle/>
        <a:p>
          <a:endParaRPr lang="en-US"/>
        </a:p>
      </dgm:t>
    </dgm:pt>
    <dgm:pt modelId="{4C66FDE4-214A-4F97-BC16-14EAD123F1A5}" type="sibTrans" cxnId="{FF16A518-2B7C-4D0D-90F9-4F546D342715}">
      <dgm:prSet/>
      <dgm:spPr/>
      <dgm:t>
        <a:bodyPr/>
        <a:lstStyle/>
        <a:p>
          <a:endParaRPr lang="en-US"/>
        </a:p>
      </dgm:t>
    </dgm:pt>
    <dgm:pt modelId="{1AE00A9F-D516-47CA-9479-6CB1B0E953C7}">
      <dgm:prSet phldrT="[Text]"/>
      <dgm:spPr/>
      <dgm:t>
        <a:bodyPr/>
        <a:lstStyle/>
        <a:p>
          <a:r>
            <a:rPr lang="en-US" b="1" dirty="0" smtClean="0"/>
            <a:t>Next Level Manager Approval</a:t>
          </a:r>
          <a:endParaRPr lang="en-US" dirty="0"/>
        </a:p>
      </dgm:t>
    </dgm:pt>
    <dgm:pt modelId="{5AF0BC97-7C7E-486C-99D1-ECE2608501B0}" type="parTrans" cxnId="{D8DFEB17-7FBF-4856-997F-D686A435E3CA}">
      <dgm:prSet/>
      <dgm:spPr/>
      <dgm:t>
        <a:bodyPr/>
        <a:lstStyle/>
        <a:p>
          <a:endParaRPr lang="en-US"/>
        </a:p>
      </dgm:t>
    </dgm:pt>
    <dgm:pt modelId="{5F3BAB51-45DB-4BDF-9F1A-8AC77A75D95F}" type="sibTrans" cxnId="{D8DFEB17-7FBF-4856-997F-D686A435E3CA}">
      <dgm:prSet/>
      <dgm:spPr/>
      <dgm:t>
        <a:bodyPr/>
        <a:lstStyle/>
        <a:p>
          <a:endParaRPr lang="en-US"/>
        </a:p>
      </dgm:t>
    </dgm:pt>
    <dgm:pt modelId="{4A617AB8-0ED3-4F54-94CA-15F89AFE068D}">
      <dgm:prSet phldrT="[Text]"/>
      <dgm:spPr/>
      <dgm:t>
        <a:bodyPr/>
        <a:lstStyle/>
        <a:p>
          <a:r>
            <a:rPr lang="en-US" b="1" dirty="0" smtClean="0"/>
            <a:t>HR Review/Approval </a:t>
          </a:r>
          <a:endParaRPr lang="en-US" dirty="0"/>
        </a:p>
      </dgm:t>
    </dgm:pt>
    <dgm:pt modelId="{93CEB4AE-E34B-475C-B86C-6FD9CAA0D040}" type="parTrans" cxnId="{69A5BD39-30CF-493A-B1F7-0839184FA2F4}">
      <dgm:prSet/>
      <dgm:spPr/>
      <dgm:t>
        <a:bodyPr/>
        <a:lstStyle/>
        <a:p>
          <a:endParaRPr lang="en-US"/>
        </a:p>
      </dgm:t>
    </dgm:pt>
    <dgm:pt modelId="{56783FD2-EF67-4E00-9134-43249CE72F38}" type="sibTrans" cxnId="{69A5BD39-30CF-493A-B1F7-0839184FA2F4}">
      <dgm:prSet/>
      <dgm:spPr/>
      <dgm:t>
        <a:bodyPr/>
        <a:lstStyle/>
        <a:p>
          <a:endParaRPr lang="en-US"/>
        </a:p>
      </dgm:t>
    </dgm:pt>
    <dgm:pt modelId="{9BC850BB-356E-4A99-A6EA-14078E1681D8}">
      <dgm:prSet phldrT="[Text]"/>
      <dgm:spPr/>
      <dgm:t>
        <a:bodyPr/>
        <a:lstStyle/>
        <a:p>
          <a:r>
            <a:rPr lang="en-US" b="1" dirty="0"/>
            <a:t>Manager</a:t>
          </a:r>
          <a:r>
            <a:rPr lang="en-US" dirty="0"/>
            <a:t> Meets in Person with </a:t>
          </a:r>
          <a:r>
            <a:rPr lang="en-US" b="1" dirty="0"/>
            <a:t>Employee</a:t>
          </a:r>
        </a:p>
      </dgm:t>
    </dgm:pt>
    <dgm:pt modelId="{BBB85B33-8AD2-4F92-9C53-301E5FB6726E}" type="parTrans" cxnId="{02D6C9E7-781D-463A-9F40-E9FF1AE65F98}">
      <dgm:prSet/>
      <dgm:spPr/>
      <dgm:t>
        <a:bodyPr/>
        <a:lstStyle/>
        <a:p>
          <a:endParaRPr lang="en-US"/>
        </a:p>
      </dgm:t>
    </dgm:pt>
    <dgm:pt modelId="{7922265F-BDDA-4BE8-9FFF-9A4B01A5C558}" type="sibTrans" cxnId="{02D6C9E7-781D-463A-9F40-E9FF1AE65F98}">
      <dgm:prSet/>
      <dgm:spPr/>
      <dgm:t>
        <a:bodyPr/>
        <a:lstStyle/>
        <a:p>
          <a:endParaRPr lang="en-US"/>
        </a:p>
      </dgm:t>
    </dgm:pt>
    <dgm:pt modelId="{88A91E42-D6C0-413C-96C2-8664BB18A7E0}">
      <dgm:prSet phldrT="[Text]"/>
      <dgm:spPr/>
      <dgm:t>
        <a:bodyPr/>
        <a:lstStyle/>
        <a:p>
          <a:r>
            <a:rPr lang="en-US" b="1" dirty="0"/>
            <a:t>Manager</a:t>
          </a:r>
          <a:r>
            <a:rPr lang="en-US" dirty="0"/>
            <a:t> Confirms Meeting with Employee</a:t>
          </a:r>
        </a:p>
      </dgm:t>
    </dgm:pt>
    <dgm:pt modelId="{8D4260B4-56D2-4869-B99F-5700C5E28F7B}" type="parTrans" cxnId="{4522805A-7230-4CCB-892E-BB37FF297F38}">
      <dgm:prSet/>
      <dgm:spPr/>
      <dgm:t>
        <a:bodyPr/>
        <a:lstStyle/>
        <a:p>
          <a:endParaRPr lang="en-US"/>
        </a:p>
      </dgm:t>
    </dgm:pt>
    <dgm:pt modelId="{9D789B9C-B41B-4DC4-BF01-9AC8220D295C}" type="sibTrans" cxnId="{4522805A-7230-4CCB-892E-BB37FF297F38}">
      <dgm:prSet/>
      <dgm:spPr/>
      <dgm:t>
        <a:bodyPr/>
        <a:lstStyle/>
        <a:p>
          <a:endParaRPr lang="en-US"/>
        </a:p>
      </dgm:t>
    </dgm:pt>
    <dgm:pt modelId="{B646D958-E270-4826-A7C2-D8F70AC6C9BD}">
      <dgm:prSet phldrT="[Text]"/>
      <dgm:spPr/>
      <dgm:t>
        <a:bodyPr/>
        <a:lstStyle/>
        <a:p>
          <a:r>
            <a:rPr lang="en-US" b="1" dirty="0"/>
            <a:t>Employee</a:t>
          </a:r>
          <a:r>
            <a:rPr lang="en-US" dirty="0"/>
            <a:t> Acknowledges Review </a:t>
          </a:r>
        </a:p>
      </dgm:t>
    </dgm:pt>
    <dgm:pt modelId="{F9B1ACB7-2BDA-4716-BB5D-BE8461675CE3}" type="parTrans" cxnId="{CAF87927-763B-46C4-9D3F-CF61454FDA32}">
      <dgm:prSet/>
      <dgm:spPr/>
      <dgm:t>
        <a:bodyPr/>
        <a:lstStyle/>
        <a:p>
          <a:endParaRPr lang="en-US"/>
        </a:p>
      </dgm:t>
    </dgm:pt>
    <dgm:pt modelId="{B9996DC8-71C8-4643-AEAA-929F8868A78F}" type="sibTrans" cxnId="{CAF87927-763B-46C4-9D3F-CF61454FDA32}">
      <dgm:prSet/>
      <dgm:spPr/>
      <dgm:t>
        <a:bodyPr/>
        <a:lstStyle/>
        <a:p>
          <a:endParaRPr lang="en-US"/>
        </a:p>
      </dgm:t>
    </dgm:pt>
    <dgm:pt modelId="{C9319108-D413-415E-9D0D-0C320A62E7CA}">
      <dgm:prSet phldrT="[Text]"/>
      <dgm:spPr/>
      <dgm:t>
        <a:bodyPr/>
        <a:lstStyle/>
        <a:p>
          <a:r>
            <a:rPr lang="en-US" b="1" dirty="0"/>
            <a:t>Manage</a:t>
          </a:r>
          <a:r>
            <a:rPr lang="en-US" b="0" dirty="0"/>
            <a:t>r </a:t>
          </a:r>
          <a:r>
            <a:rPr lang="en-US" dirty="0"/>
            <a:t>Acknowledges Review</a:t>
          </a:r>
        </a:p>
      </dgm:t>
    </dgm:pt>
    <dgm:pt modelId="{274F1F20-26EA-439E-9E37-3EF08ED05F70}" type="parTrans" cxnId="{E64B5494-EC93-4B69-8AB0-2854FB959324}">
      <dgm:prSet/>
      <dgm:spPr/>
      <dgm:t>
        <a:bodyPr/>
        <a:lstStyle/>
        <a:p>
          <a:endParaRPr lang="en-US"/>
        </a:p>
      </dgm:t>
    </dgm:pt>
    <dgm:pt modelId="{CBB0691E-9A5A-440E-B8D8-188BC747D779}" type="sibTrans" cxnId="{E64B5494-EC93-4B69-8AB0-2854FB959324}">
      <dgm:prSet/>
      <dgm:spPr/>
      <dgm:t>
        <a:bodyPr/>
        <a:lstStyle/>
        <a:p>
          <a:endParaRPr lang="en-US"/>
        </a:p>
      </dgm:t>
    </dgm:pt>
    <dgm:pt modelId="{5467D7A5-F8A4-48F7-85DF-8095ED9FCC29}">
      <dgm:prSet phldrT="[Text]"/>
      <dgm:spPr/>
      <dgm:t>
        <a:bodyPr/>
        <a:lstStyle/>
        <a:p>
          <a:r>
            <a:rPr lang="en-US" dirty="0"/>
            <a:t>Process is </a:t>
          </a:r>
          <a:r>
            <a:rPr lang="en-US" b="1" dirty="0"/>
            <a:t>Complete</a:t>
          </a:r>
        </a:p>
      </dgm:t>
    </dgm:pt>
    <dgm:pt modelId="{2283B623-E6DE-4934-A2BB-A2AD7C05A86B}" type="parTrans" cxnId="{A9FF37D6-7797-408C-8CFA-94BFC7FBC65D}">
      <dgm:prSet/>
      <dgm:spPr/>
      <dgm:t>
        <a:bodyPr/>
        <a:lstStyle/>
        <a:p>
          <a:endParaRPr lang="en-US"/>
        </a:p>
      </dgm:t>
    </dgm:pt>
    <dgm:pt modelId="{2838BFF8-765C-4845-A4C2-806DBAC61283}" type="sibTrans" cxnId="{A9FF37D6-7797-408C-8CFA-94BFC7FBC65D}">
      <dgm:prSet/>
      <dgm:spPr/>
      <dgm:t>
        <a:bodyPr/>
        <a:lstStyle/>
        <a:p>
          <a:endParaRPr lang="en-US"/>
        </a:p>
      </dgm:t>
    </dgm:pt>
    <dgm:pt modelId="{3C672AAB-B41B-4B20-814E-6C0D55E84AF1}">
      <dgm:prSet phldrT="[Text]" custT="1"/>
      <dgm:spPr/>
      <dgm:t>
        <a:bodyPr/>
        <a:lstStyle/>
        <a:p>
          <a:r>
            <a:rPr lang="en-US" sz="1200" b="1" dirty="0" smtClean="0"/>
            <a:t>Manager Evaluation </a:t>
          </a:r>
          <a:endParaRPr lang="en-US" sz="1200" b="1" dirty="0"/>
        </a:p>
      </dgm:t>
    </dgm:pt>
    <dgm:pt modelId="{FD98AFC2-D9E7-4E96-A90A-92FC6EA0DAF0}" type="parTrans" cxnId="{3FA84D91-960D-4EBF-A1F6-CD906ABE7FA8}">
      <dgm:prSet/>
      <dgm:spPr/>
      <dgm:t>
        <a:bodyPr/>
        <a:lstStyle/>
        <a:p>
          <a:endParaRPr lang="en-US"/>
        </a:p>
      </dgm:t>
    </dgm:pt>
    <dgm:pt modelId="{95A69086-F67E-4914-A4E2-44B763EC7F96}" type="sibTrans" cxnId="{3FA84D91-960D-4EBF-A1F6-CD906ABE7FA8}">
      <dgm:prSet/>
      <dgm:spPr/>
      <dgm:t>
        <a:bodyPr/>
        <a:lstStyle/>
        <a:p>
          <a:endParaRPr lang="en-US"/>
        </a:p>
      </dgm:t>
    </dgm:pt>
    <dgm:pt modelId="{24A62120-03D9-471B-B22A-D0499F101F6B}" type="pres">
      <dgm:prSet presAssocID="{7EE2A83C-1BB1-4ED7-B31B-03E30FC63E76}" presName="Name0" presStyleCnt="0">
        <dgm:presLayoutVars>
          <dgm:dir/>
          <dgm:resizeHandles val="exact"/>
        </dgm:presLayoutVars>
      </dgm:prSet>
      <dgm:spPr/>
      <dgm:t>
        <a:bodyPr/>
        <a:lstStyle/>
        <a:p>
          <a:endParaRPr lang="en-US"/>
        </a:p>
      </dgm:t>
    </dgm:pt>
    <dgm:pt modelId="{DECD041F-88E2-49CD-A7F1-62D7863FD931}" type="pres">
      <dgm:prSet presAssocID="{7EE2A83C-1BB1-4ED7-B31B-03E30FC63E76}" presName="cycle" presStyleCnt="0"/>
      <dgm:spPr/>
    </dgm:pt>
    <dgm:pt modelId="{51DBC416-D593-4058-840E-E76D6CC8DB51}" type="pres">
      <dgm:prSet presAssocID="{979636EB-8FC7-47B5-85AF-803E4514524F}" presName="nodeFirstNode" presStyleLbl="node1" presStyleIdx="0" presStyleCnt="9">
        <dgm:presLayoutVars>
          <dgm:bulletEnabled val="1"/>
        </dgm:presLayoutVars>
      </dgm:prSet>
      <dgm:spPr/>
      <dgm:t>
        <a:bodyPr/>
        <a:lstStyle/>
        <a:p>
          <a:endParaRPr lang="en-US"/>
        </a:p>
      </dgm:t>
    </dgm:pt>
    <dgm:pt modelId="{4D859738-4146-4511-B08F-E8FA3110088E}" type="pres">
      <dgm:prSet presAssocID="{4C66FDE4-214A-4F97-BC16-14EAD123F1A5}" presName="sibTransFirstNode" presStyleLbl="bgShp" presStyleIdx="0" presStyleCnt="1"/>
      <dgm:spPr/>
      <dgm:t>
        <a:bodyPr/>
        <a:lstStyle/>
        <a:p>
          <a:endParaRPr lang="en-US"/>
        </a:p>
      </dgm:t>
    </dgm:pt>
    <dgm:pt modelId="{1594C50A-4C30-449A-A384-FC9E192D4474}" type="pres">
      <dgm:prSet presAssocID="{3C672AAB-B41B-4B20-814E-6C0D55E84AF1}" presName="nodeFollowingNodes" presStyleLbl="node1" presStyleIdx="1" presStyleCnt="9" custRadScaleRad="110828" custRadScaleInc="12407">
        <dgm:presLayoutVars>
          <dgm:bulletEnabled val="1"/>
        </dgm:presLayoutVars>
      </dgm:prSet>
      <dgm:spPr/>
      <dgm:t>
        <a:bodyPr/>
        <a:lstStyle/>
        <a:p>
          <a:endParaRPr lang="en-US"/>
        </a:p>
      </dgm:t>
    </dgm:pt>
    <dgm:pt modelId="{7544FD61-3229-425E-8127-B326F8A57E1B}" type="pres">
      <dgm:prSet presAssocID="{1AE00A9F-D516-47CA-9479-6CB1B0E953C7}" presName="nodeFollowingNodes" presStyleLbl="node1" presStyleIdx="2" presStyleCnt="9" custRadScaleRad="102145" custRadScaleInc="-14281">
        <dgm:presLayoutVars>
          <dgm:bulletEnabled val="1"/>
        </dgm:presLayoutVars>
      </dgm:prSet>
      <dgm:spPr/>
      <dgm:t>
        <a:bodyPr/>
        <a:lstStyle/>
        <a:p>
          <a:endParaRPr lang="en-US"/>
        </a:p>
      </dgm:t>
    </dgm:pt>
    <dgm:pt modelId="{C9939FA9-A17E-4F14-820C-33FA11310B39}" type="pres">
      <dgm:prSet presAssocID="{4A617AB8-0ED3-4F54-94CA-15F89AFE068D}" presName="nodeFollowingNodes" presStyleLbl="node1" presStyleIdx="3" presStyleCnt="9" custRadScaleRad="99494" custRadScaleInc="-35881">
        <dgm:presLayoutVars>
          <dgm:bulletEnabled val="1"/>
        </dgm:presLayoutVars>
      </dgm:prSet>
      <dgm:spPr/>
      <dgm:t>
        <a:bodyPr/>
        <a:lstStyle/>
        <a:p>
          <a:endParaRPr lang="en-US"/>
        </a:p>
      </dgm:t>
    </dgm:pt>
    <dgm:pt modelId="{7031342D-0444-4AF1-B636-3C68CAA14021}" type="pres">
      <dgm:prSet presAssocID="{9BC850BB-356E-4A99-A6EA-14078E1681D8}" presName="nodeFollowingNodes" presStyleLbl="node1" presStyleIdx="4" presStyleCnt="9" custRadScaleRad="100617" custRadScaleInc="-47811">
        <dgm:presLayoutVars>
          <dgm:bulletEnabled val="1"/>
        </dgm:presLayoutVars>
      </dgm:prSet>
      <dgm:spPr/>
      <dgm:t>
        <a:bodyPr/>
        <a:lstStyle/>
        <a:p>
          <a:endParaRPr lang="en-US"/>
        </a:p>
      </dgm:t>
    </dgm:pt>
    <dgm:pt modelId="{0377D59C-F61F-431D-8CF2-82E779BA66AF}" type="pres">
      <dgm:prSet presAssocID="{88A91E42-D6C0-413C-96C2-8664BB18A7E0}" presName="nodeFollowingNodes" presStyleLbl="node1" presStyleIdx="5" presStyleCnt="9" custRadScaleRad="97881" custRadScaleInc="-10751">
        <dgm:presLayoutVars>
          <dgm:bulletEnabled val="1"/>
        </dgm:presLayoutVars>
      </dgm:prSet>
      <dgm:spPr/>
      <dgm:t>
        <a:bodyPr/>
        <a:lstStyle/>
        <a:p>
          <a:endParaRPr lang="en-US"/>
        </a:p>
      </dgm:t>
    </dgm:pt>
    <dgm:pt modelId="{77971827-6081-4733-BE45-DB253C4A74DC}" type="pres">
      <dgm:prSet presAssocID="{B646D958-E270-4826-A7C2-D8F70AC6C9BD}" presName="nodeFollowingNodes" presStyleLbl="node1" presStyleIdx="6" presStyleCnt="9">
        <dgm:presLayoutVars>
          <dgm:bulletEnabled val="1"/>
        </dgm:presLayoutVars>
      </dgm:prSet>
      <dgm:spPr/>
      <dgm:t>
        <a:bodyPr/>
        <a:lstStyle/>
        <a:p>
          <a:endParaRPr lang="en-US"/>
        </a:p>
      </dgm:t>
    </dgm:pt>
    <dgm:pt modelId="{2018115B-6C4B-40D1-8669-E7B4ECB20CE6}" type="pres">
      <dgm:prSet presAssocID="{C9319108-D413-415E-9D0D-0C320A62E7CA}" presName="nodeFollowingNodes" presStyleLbl="node1" presStyleIdx="7" presStyleCnt="9" custRadScaleRad="99708" custRadScaleInc="-9048">
        <dgm:presLayoutVars>
          <dgm:bulletEnabled val="1"/>
        </dgm:presLayoutVars>
      </dgm:prSet>
      <dgm:spPr/>
      <dgm:t>
        <a:bodyPr/>
        <a:lstStyle/>
        <a:p>
          <a:endParaRPr lang="en-US"/>
        </a:p>
      </dgm:t>
    </dgm:pt>
    <dgm:pt modelId="{AB96CE45-2DBC-4660-AC03-2A76A6AFDFF4}" type="pres">
      <dgm:prSet presAssocID="{5467D7A5-F8A4-48F7-85DF-8095ED9FCC29}" presName="nodeFollowingNodes" presStyleLbl="node1" presStyleIdx="8" presStyleCnt="9" custRadScaleRad="99993" custRadScaleInc="-8792">
        <dgm:presLayoutVars>
          <dgm:bulletEnabled val="1"/>
        </dgm:presLayoutVars>
      </dgm:prSet>
      <dgm:spPr/>
      <dgm:t>
        <a:bodyPr/>
        <a:lstStyle/>
        <a:p>
          <a:endParaRPr lang="en-US"/>
        </a:p>
      </dgm:t>
    </dgm:pt>
  </dgm:ptLst>
  <dgm:cxnLst>
    <dgm:cxn modelId="{33EAD8FA-E6ED-4466-A5E2-795885C1E3E5}" type="presOf" srcId="{3C672AAB-B41B-4B20-814E-6C0D55E84AF1}" destId="{1594C50A-4C30-449A-A384-FC9E192D4474}" srcOrd="0" destOrd="0" presId="urn:microsoft.com/office/officeart/2005/8/layout/cycle3"/>
    <dgm:cxn modelId="{D8DFEB17-7FBF-4856-997F-D686A435E3CA}" srcId="{7EE2A83C-1BB1-4ED7-B31B-03E30FC63E76}" destId="{1AE00A9F-D516-47CA-9479-6CB1B0E953C7}" srcOrd="2" destOrd="0" parTransId="{5AF0BC97-7C7E-486C-99D1-ECE2608501B0}" sibTransId="{5F3BAB51-45DB-4BDF-9F1A-8AC77A75D95F}"/>
    <dgm:cxn modelId="{BF23772F-1F71-4446-B32F-65D0CD9F260C}" type="presOf" srcId="{B646D958-E270-4826-A7C2-D8F70AC6C9BD}" destId="{77971827-6081-4733-BE45-DB253C4A74DC}" srcOrd="0" destOrd="0" presId="urn:microsoft.com/office/officeart/2005/8/layout/cycle3"/>
    <dgm:cxn modelId="{69A5BD39-30CF-493A-B1F7-0839184FA2F4}" srcId="{7EE2A83C-1BB1-4ED7-B31B-03E30FC63E76}" destId="{4A617AB8-0ED3-4F54-94CA-15F89AFE068D}" srcOrd="3" destOrd="0" parTransId="{93CEB4AE-E34B-475C-B86C-6FD9CAA0D040}" sibTransId="{56783FD2-EF67-4E00-9134-43249CE72F38}"/>
    <dgm:cxn modelId="{E70E1C91-BE69-4BB5-8054-DC0ECD61CFC3}" type="presOf" srcId="{5467D7A5-F8A4-48F7-85DF-8095ED9FCC29}" destId="{AB96CE45-2DBC-4660-AC03-2A76A6AFDFF4}" srcOrd="0" destOrd="0" presId="urn:microsoft.com/office/officeart/2005/8/layout/cycle3"/>
    <dgm:cxn modelId="{4522805A-7230-4CCB-892E-BB37FF297F38}" srcId="{7EE2A83C-1BB1-4ED7-B31B-03E30FC63E76}" destId="{88A91E42-D6C0-413C-96C2-8664BB18A7E0}" srcOrd="5" destOrd="0" parTransId="{8D4260B4-56D2-4869-B99F-5700C5E28F7B}" sibTransId="{9D789B9C-B41B-4DC4-BF01-9AC8220D295C}"/>
    <dgm:cxn modelId="{FF16A518-2B7C-4D0D-90F9-4F546D342715}" srcId="{7EE2A83C-1BB1-4ED7-B31B-03E30FC63E76}" destId="{979636EB-8FC7-47B5-85AF-803E4514524F}" srcOrd="0" destOrd="0" parTransId="{6950F163-8DD4-48A6-82E2-5147EA109AD8}" sibTransId="{4C66FDE4-214A-4F97-BC16-14EAD123F1A5}"/>
    <dgm:cxn modelId="{B5A20FD1-D5D2-43A2-A3F6-8D65417E1E0C}" type="presOf" srcId="{979636EB-8FC7-47B5-85AF-803E4514524F}" destId="{51DBC416-D593-4058-840E-E76D6CC8DB51}" srcOrd="0" destOrd="0" presId="urn:microsoft.com/office/officeart/2005/8/layout/cycle3"/>
    <dgm:cxn modelId="{02D6C9E7-781D-463A-9F40-E9FF1AE65F98}" srcId="{7EE2A83C-1BB1-4ED7-B31B-03E30FC63E76}" destId="{9BC850BB-356E-4A99-A6EA-14078E1681D8}" srcOrd="4" destOrd="0" parTransId="{BBB85B33-8AD2-4F92-9C53-301E5FB6726E}" sibTransId="{7922265F-BDDA-4BE8-9FFF-9A4B01A5C558}"/>
    <dgm:cxn modelId="{898D1074-2483-4D2C-858C-0CB2E2582A12}" type="presOf" srcId="{1AE00A9F-D516-47CA-9479-6CB1B0E953C7}" destId="{7544FD61-3229-425E-8127-B326F8A57E1B}" srcOrd="0" destOrd="0" presId="urn:microsoft.com/office/officeart/2005/8/layout/cycle3"/>
    <dgm:cxn modelId="{00C445F2-453A-434F-AA49-ED455ED07A73}" type="presOf" srcId="{4A617AB8-0ED3-4F54-94CA-15F89AFE068D}" destId="{C9939FA9-A17E-4F14-820C-33FA11310B39}" srcOrd="0" destOrd="0" presId="urn:microsoft.com/office/officeart/2005/8/layout/cycle3"/>
    <dgm:cxn modelId="{705FE48D-1645-49DF-B5B8-FFCA19DCD85B}" type="presOf" srcId="{4C66FDE4-214A-4F97-BC16-14EAD123F1A5}" destId="{4D859738-4146-4511-B08F-E8FA3110088E}" srcOrd="0" destOrd="0" presId="urn:microsoft.com/office/officeart/2005/8/layout/cycle3"/>
    <dgm:cxn modelId="{3FA84D91-960D-4EBF-A1F6-CD906ABE7FA8}" srcId="{7EE2A83C-1BB1-4ED7-B31B-03E30FC63E76}" destId="{3C672AAB-B41B-4B20-814E-6C0D55E84AF1}" srcOrd="1" destOrd="0" parTransId="{FD98AFC2-D9E7-4E96-A90A-92FC6EA0DAF0}" sibTransId="{95A69086-F67E-4914-A4E2-44B763EC7F96}"/>
    <dgm:cxn modelId="{A9FF37D6-7797-408C-8CFA-94BFC7FBC65D}" srcId="{7EE2A83C-1BB1-4ED7-B31B-03E30FC63E76}" destId="{5467D7A5-F8A4-48F7-85DF-8095ED9FCC29}" srcOrd="8" destOrd="0" parTransId="{2283B623-E6DE-4934-A2BB-A2AD7C05A86B}" sibTransId="{2838BFF8-765C-4845-A4C2-806DBAC61283}"/>
    <dgm:cxn modelId="{E64B5494-EC93-4B69-8AB0-2854FB959324}" srcId="{7EE2A83C-1BB1-4ED7-B31B-03E30FC63E76}" destId="{C9319108-D413-415E-9D0D-0C320A62E7CA}" srcOrd="7" destOrd="0" parTransId="{274F1F20-26EA-439E-9E37-3EF08ED05F70}" sibTransId="{CBB0691E-9A5A-440E-B8D8-188BC747D779}"/>
    <dgm:cxn modelId="{CAF87927-763B-46C4-9D3F-CF61454FDA32}" srcId="{7EE2A83C-1BB1-4ED7-B31B-03E30FC63E76}" destId="{B646D958-E270-4826-A7C2-D8F70AC6C9BD}" srcOrd="6" destOrd="0" parTransId="{F9B1ACB7-2BDA-4716-BB5D-BE8461675CE3}" sibTransId="{B9996DC8-71C8-4643-AEAA-929F8868A78F}"/>
    <dgm:cxn modelId="{590E1AE2-0A14-4BB0-B826-6DD750AC5CA0}" type="presOf" srcId="{C9319108-D413-415E-9D0D-0C320A62E7CA}" destId="{2018115B-6C4B-40D1-8669-E7B4ECB20CE6}" srcOrd="0" destOrd="0" presId="urn:microsoft.com/office/officeart/2005/8/layout/cycle3"/>
    <dgm:cxn modelId="{51A6CAA4-0BF0-4815-A41E-98152DD0AEEC}" type="presOf" srcId="{7EE2A83C-1BB1-4ED7-B31B-03E30FC63E76}" destId="{24A62120-03D9-471B-B22A-D0499F101F6B}" srcOrd="0" destOrd="0" presId="urn:microsoft.com/office/officeart/2005/8/layout/cycle3"/>
    <dgm:cxn modelId="{118C91A1-7439-4F09-9788-4C96B17DD78D}" type="presOf" srcId="{9BC850BB-356E-4A99-A6EA-14078E1681D8}" destId="{7031342D-0444-4AF1-B636-3C68CAA14021}" srcOrd="0" destOrd="0" presId="urn:microsoft.com/office/officeart/2005/8/layout/cycle3"/>
    <dgm:cxn modelId="{F366EA6E-6215-4373-B036-59EB4061ACA0}" type="presOf" srcId="{88A91E42-D6C0-413C-96C2-8664BB18A7E0}" destId="{0377D59C-F61F-431D-8CF2-82E779BA66AF}" srcOrd="0" destOrd="0" presId="urn:microsoft.com/office/officeart/2005/8/layout/cycle3"/>
    <dgm:cxn modelId="{FE200C11-8268-4ED6-901C-57DE46FA5F97}" type="presParOf" srcId="{24A62120-03D9-471B-B22A-D0499F101F6B}" destId="{DECD041F-88E2-49CD-A7F1-62D7863FD931}" srcOrd="0" destOrd="0" presId="urn:microsoft.com/office/officeart/2005/8/layout/cycle3"/>
    <dgm:cxn modelId="{8D6F726E-A40E-4C55-8FED-C81BA4C14B79}" type="presParOf" srcId="{DECD041F-88E2-49CD-A7F1-62D7863FD931}" destId="{51DBC416-D593-4058-840E-E76D6CC8DB51}" srcOrd="0" destOrd="0" presId="urn:microsoft.com/office/officeart/2005/8/layout/cycle3"/>
    <dgm:cxn modelId="{6AAE54D7-0964-4351-946D-5D81A2E0089C}" type="presParOf" srcId="{DECD041F-88E2-49CD-A7F1-62D7863FD931}" destId="{4D859738-4146-4511-B08F-E8FA3110088E}" srcOrd="1" destOrd="0" presId="urn:microsoft.com/office/officeart/2005/8/layout/cycle3"/>
    <dgm:cxn modelId="{3E2E085E-F8DE-4066-9203-7828BDED34CD}" type="presParOf" srcId="{DECD041F-88E2-49CD-A7F1-62D7863FD931}" destId="{1594C50A-4C30-449A-A384-FC9E192D4474}" srcOrd="2" destOrd="0" presId="urn:microsoft.com/office/officeart/2005/8/layout/cycle3"/>
    <dgm:cxn modelId="{4C556C70-78FB-48C6-9C85-9FFAD925790F}" type="presParOf" srcId="{DECD041F-88E2-49CD-A7F1-62D7863FD931}" destId="{7544FD61-3229-425E-8127-B326F8A57E1B}" srcOrd="3" destOrd="0" presId="urn:microsoft.com/office/officeart/2005/8/layout/cycle3"/>
    <dgm:cxn modelId="{07192621-EC61-4885-B9F6-6981EB98E904}" type="presParOf" srcId="{DECD041F-88E2-49CD-A7F1-62D7863FD931}" destId="{C9939FA9-A17E-4F14-820C-33FA11310B39}" srcOrd="4" destOrd="0" presId="urn:microsoft.com/office/officeart/2005/8/layout/cycle3"/>
    <dgm:cxn modelId="{46596925-2D91-4F74-8D6A-680BB20692E2}" type="presParOf" srcId="{DECD041F-88E2-49CD-A7F1-62D7863FD931}" destId="{7031342D-0444-4AF1-B636-3C68CAA14021}" srcOrd="5" destOrd="0" presId="urn:microsoft.com/office/officeart/2005/8/layout/cycle3"/>
    <dgm:cxn modelId="{D5FFF2EA-5CF6-44D7-A284-3062021E3AC0}" type="presParOf" srcId="{DECD041F-88E2-49CD-A7F1-62D7863FD931}" destId="{0377D59C-F61F-431D-8CF2-82E779BA66AF}" srcOrd="6" destOrd="0" presId="urn:microsoft.com/office/officeart/2005/8/layout/cycle3"/>
    <dgm:cxn modelId="{3EDBA129-F7A8-4EEC-9EA2-80B1B6C00F83}" type="presParOf" srcId="{DECD041F-88E2-49CD-A7F1-62D7863FD931}" destId="{77971827-6081-4733-BE45-DB253C4A74DC}" srcOrd="7" destOrd="0" presId="urn:microsoft.com/office/officeart/2005/8/layout/cycle3"/>
    <dgm:cxn modelId="{65D79370-1AD5-44CE-AAC2-3E705596B17A}" type="presParOf" srcId="{DECD041F-88E2-49CD-A7F1-62D7863FD931}" destId="{2018115B-6C4B-40D1-8669-E7B4ECB20CE6}" srcOrd="8" destOrd="0" presId="urn:microsoft.com/office/officeart/2005/8/layout/cycle3"/>
    <dgm:cxn modelId="{0DBDE4C8-9357-4ECB-A8A9-0D5BE7FFD0C0}" type="presParOf" srcId="{DECD041F-88E2-49CD-A7F1-62D7863FD931}" destId="{AB96CE45-2DBC-4660-AC03-2A76A6AFDFF4}"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23C0F-9EB2-45DC-A993-7C884989CE75}">
      <dsp:nvSpPr>
        <dsp:cNvPr id="0" name=""/>
        <dsp:cNvSpPr/>
      </dsp:nvSpPr>
      <dsp:spPr>
        <a:xfrm>
          <a:off x="152391" y="252852"/>
          <a:ext cx="2952750" cy="177165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7D9E"/>
              </a:solidFill>
            </a:rPr>
            <a:t>Quality of Work and/or Productivity</a:t>
          </a:r>
        </a:p>
        <a:p>
          <a:pPr lvl="0" algn="ctr" defTabSz="889000">
            <a:lnSpc>
              <a:spcPct val="90000"/>
            </a:lnSpc>
            <a:spcBef>
              <a:spcPct val="0"/>
            </a:spcBef>
            <a:spcAft>
              <a:spcPct val="35000"/>
            </a:spcAft>
          </a:pPr>
          <a:r>
            <a:rPr lang="en-US" sz="1100" b="0" kern="1200" dirty="0" smtClean="0"/>
            <a:t>Consider your accuracy, thoroughness, efficiency  and  timeliness. Consider the extent in which projects are well conceived, analyzed and implemented.</a:t>
          </a:r>
          <a:endParaRPr lang="en-US" sz="1100" kern="1200" dirty="0"/>
        </a:p>
      </dsp:txBody>
      <dsp:txXfrm>
        <a:off x="152391" y="252852"/>
        <a:ext cx="2952750" cy="1771650"/>
      </dsp:txXfrm>
    </dsp:sp>
    <dsp:sp modelId="{4C131C3E-370F-40B9-802E-59E3F69B3285}">
      <dsp:nvSpPr>
        <dsp:cNvPr id="0" name=""/>
        <dsp:cNvSpPr/>
      </dsp:nvSpPr>
      <dsp:spPr>
        <a:xfrm>
          <a:off x="3276607" y="252852"/>
          <a:ext cx="2952750" cy="177165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7D9E"/>
              </a:solidFill>
            </a:rPr>
            <a:t>Flexibility</a:t>
          </a:r>
        </a:p>
        <a:p>
          <a:pPr lvl="0" algn="ctr" defTabSz="889000">
            <a:lnSpc>
              <a:spcPct val="90000"/>
            </a:lnSpc>
            <a:spcBef>
              <a:spcPct val="0"/>
            </a:spcBef>
            <a:spcAft>
              <a:spcPct val="35000"/>
            </a:spcAft>
          </a:pPr>
          <a:r>
            <a:rPr lang="en-US" sz="1100" kern="1200" dirty="0" smtClean="0"/>
            <a:t>Consider your performance under pressure, the handling of multiple assignments, adaptability and your ability to manage conflicting priorities.</a:t>
          </a:r>
          <a:endParaRPr lang="en-US" sz="1100" kern="1200" dirty="0"/>
        </a:p>
      </dsp:txBody>
      <dsp:txXfrm>
        <a:off x="3276607" y="252852"/>
        <a:ext cx="2952750" cy="1771650"/>
      </dsp:txXfrm>
    </dsp:sp>
    <dsp:sp modelId="{694C1ACF-9944-4F38-A1EC-7BCBD5CA96A9}">
      <dsp:nvSpPr>
        <dsp:cNvPr id="0" name=""/>
        <dsp:cNvSpPr/>
      </dsp:nvSpPr>
      <dsp:spPr>
        <a:xfrm>
          <a:off x="6324613" y="252852"/>
          <a:ext cx="2952750" cy="177165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7D9E"/>
              </a:solidFill>
            </a:rPr>
            <a:t>Continuous Improvement</a:t>
          </a:r>
        </a:p>
        <a:p>
          <a:pPr lvl="0" algn="ctr" defTabSz="889000">
            <a:lnSpc>
              <a:spcPct val="90000"/>
            </a:lnSpc>
            <a:spcBef>
              <a:spcPct val="0"/>
            </a:spcBef>
            <a:spcAft>
              <a:spcPct val="35000"/>
            </a:spcAft>
          </a:pPr>
          <a:r>
            <a:rPr lang="en-US" sz="1100" kern="1200" dirty="0" smtClean="0"/>
            <a:t>Enhance creativity, innovation and change. Suggest improvement over what is presently done or used. Present ideas that move things in the direction of solution potential for sustained success or positive change. </a:t>
          </a:r>
          <a:endParaRPr lang="en-US" sz="1100" kern="1200" dirty="0"/>
        </a:p>
      </dsp:txBody>
      <dsp:txXfrm>
        <a:off x="6324613" y="252852"/>
        <a:ext cx="2952750" cy="1771650"/>
      </dsp:txXfrm>
    </dsp:sp>
    <dsp:sp modelId="{39D48423-F466-4DB5-9880-E6E36F157318}">
      <dsp:nvSpPr>
        <dsp:cNvPr id="0" name=""/>
        <dsp:cNvSpPr/>
      </dsp:nvSpPr>
      <dsp:spPr>
        <a:xfrm>
          <a:off x="152391" y="2157839"/>
          <a:ext cx="2952750" cy="177165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7D9E"/>
              </a:solidFill>
            </a:rPr>
            <a:t>Accountability</a:t>
          </a:r>
        </a:p>
        <a:p>
          <a:pPr lvl="0" algn="ctr" defTabSz="889000">
            <a:lnSpc>
              <a:spcPct val="90000"/>
            </a:lnSpc>
            <a:spcBef>
              <a:spcPct val="0"/>
            </a:spcBef>
            <a:spcAft>
              <a:spcPct val="35000"/>
            </a:spcAft>
          </a:pPr>
          <a:r>
            <a:rPr lang="en-US" sz="1100" b="0" kern="1200" dirty="0" smtClean="0"/>
            <a:t>Honor commitments and dedication to delivering timely results. Problem solving – Identify problems, involve others in seeking solutions. Decision Making – Making clear, consistent, decisions; act with integrity in all decision-making; distinguish relevant from irrelevant information</a:t>
          </a:r>
          <a:r>
            <a:rPr lang="en-US" sz="1050" b="0" kern="1200" dirty="0" smtClean="0"/>
            <a:t>.</a:t>
          </a:r>
          <a:endParaRPr lang="en-US" sz="1600" kern="1200" dirty="0"/>
        </a:p>
      </dsp:txBody>
      <dsp:txXfrm>
        <a:off x="152391" y="2157839"/>
        <a:ext cx="2952750" cy="1771650"/>
      </dsp:txXfrm>
    </dsp:sp>
    <dsp:sp modelId="{3A65E7E2-A83F-454D-ADF3-91EA9A03EE45}">
      <dsp:nvSpPr>
        <dsp:cNvPr id="0" name=""/>
        <dsp:cNvSpPr/>
      </dsp:nvSpPr>
      <dsp:spPr>
        <a:xfrm>
          <a:off x="3248025" y="2142257"/>
          <a:ext cx="2952750" cy="183573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7D9E"/>
              </a:solidFill>
            </a:rPr>
            <a:t>Interpersonal Relations, Communication, Collaboration</a:t>
          </a:r>
        </a:p>
        <a:p>
          <a:pPr lvl="0" algn="ctr" defTabSz="711200">
            <a:lnSpc>
              <a:spcPct val="90000"/>
            </a:lnSpc>
            <a:spcBef>
              <a:spcPct val="0"/>
            </a:spcBef>
            <a:spcAft>
              <a:spcPct val="35000"/>
            </a:spcAft>
          </a:pPr>
          <a:r>
            <a:rPr lang="en-US" sz="1100" b="0" kern="1200" dirty="0" smtClean="0"/>
            <a:t>Consider the degree you use tact and diplomacy  in developing effective working relationships with individuals and teams; share pertinent information in order to help others; actively listen and demonstrate an acceptance of individual differences. </a:t>
          </a:r>
          <a:r>
            <a:rPr lang="en-US" sz="1050" b="0" kern="1200" dirty="0" smtClean="0"/>
            <a:t>	</a:t>
          </a:r>
          <a:endParaRPr lang="en-US" sz="1600" kern="1200" dirty="0"/>
        </a:p>
      </dsp:txBody>
      <dsp:txXfrm>
        <a:off x="3248025" y="2142257"/>
        <a:ext cx="2952750" cy="1835730"/>
      </dsp:txXfrm>
    </dsp:sp>
    <dsp:sp modelId="{9AEF069C-FBE2-4B75-BACA-1EDAD12B3071}">
      <dsp:nvSpPr>
        <dsp:cNvPr id="0" name=""/>
        <dsp:cNvSpPr/>
      </dsp:nvSpPr>
      <dsp:spPr>
        <a:xfrm>
          <a:off x="6324613" y="2157839"/>
          <a:ext cx="2952750" cy="177165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7D9E"/>
              </a:solidFill>
            </a:rPr>
            <a:t>Customer Service</a:t>
          </a:r>
        </a:p>
        <a:p>
          <a:pPr lvl="0" algn="ctr" defTabSz="889000">
            <a:lnSpc>
              <a:spcPct val="90000"/>
            </a:lnSpc>
            <a:spcBef>
              <a:spcPct val="0"/>
            </a:spcBef>
            <a:spcAft>
              <a:spcPct val="35000"/>
            </a:spcAft>
          </a:pPr>
          <a:r>
            <a:rPr lang="en-US" sz="1100" kern="1200" dirty="0" smtClean="0"/>
            <a:t>Passionate about providing high quality customer service and valuing the importance. Understanding the needs of the customer; customer service focused.</a:t>
          </a:r>
          <a:endParaRPr lang="en-US" sz="1100" kern="1200" dirty="0"/>
        </a:p>
      </dsp:txBody>
      <dsp:txXfrm>
        <a:off x="6324613" y="2157839"/>
        <a:ext cx="2952750" cy="1771650"/>
      </dsp:txXfrm>
    </dsp:sp>
    <dsp:sp modelId="{3B65E1D1-B413-478F-9D4B-42049AE37264}">
      <dsp:nvSpPr>
        <dsp:cNvPr id="0" name=""/>
        <dsp:cNvSpPr/>
      </dsp:nvSpPr>
      <dsp:spPr>
        <a:xfrm>
          <a:off x="152391" y="4139043"/>
          <a:ext cx="2952750" cy="177165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kern="1200" dirty="0" smtClean="0">
              <a:solidFill>
                <a:srgbClr val="007D9E"/>
              </a:solidFill>
            </a:rPr>
            <a:t>Professionalism</a:t>
          </a:r>
        </a:p>
        <a:p>
          <a:pPr lvl="0" algn="ctr" defTabSz="889000">
            <a:lnSpc>
              <a:spcPct val="90000"/>
            </a:lnSpc>
            <a:spcBef>
              <a:spcPct val="0"/>
            </a:spcBef>
            <a:spcAft>
              <a:spcPct val="35000"/>
            </a:spcAft>
          </a:pPr>
          <a:r>
            <a:rPr lang="en-US" sz="1100" b="0" kern="1200" dirty="0" smtClean="0"/>
            <a:t>Demonstrate respect for KGI’s Code of Conduct by adhering to KGI and department policies, procedures and applicable laws and regulations; use work time appropriately and avoid real and perceived conflicts of interests; maintain composure in high-stress situations; present professional demeanor in communications and work quality. </a:t>
          </a:r>
          <a:r>
            <a:rPr lang="en-US" sz="1000" b="0" kern="1200" dirty="0" smtClean="0"/>
            <a:t>	</a:t>
          </a:r>
          <a:endParaRPr lang="en-US" sz="2000" kern="1200" dirty="0"/>
        </a:p>
        <a:p>
          <a:pPr marL="57150" lvl="1" indent="-57150" algn="l" defTabSz="444500">
            <a:lnSpc>
              <a:spcPct val="90000"/>
            </a:lnSpc>
            <a:spcBef>
              <a:spcPct val="0"/>
            </a:spcBef>
            <a:spcAft>
              <a:spcPct val="15000"/>
            </a:spcAft>
            <a:buChar char="••"/>
          </a:pPr>
          <a:endParaRPr lang="en-US" sz="1000" kern="1200" dirty="0"/>
        </a:p>
      </dsp:txBody>
      <dsp:txXfrm>
        <a:off x="152391" y="4139043"/>
        <a:ext cx="2952750" cy="1771650"/>
      </dsp:txXfrm>
    </dsp:sp>
    <dsp:sp modelId="{8E9933AA-4C3D-4CD2-B0EF-8090950C7D10}">
      <dsp:nvSpPr>
        <dsp:cNvPr id="0" name=""/>
        <dsp:cNvSpPr/>
      </dsp:nvSpPr>
      <dsp:spPr>
        <a:xfrm>
          <a:off x="3200397" y="4139043"/>
          <a:ext cx="2952750" cy="177165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smtClean="0">
              <a:solidFill>
                <a:srgbClr val="007D9E"/>
              </a:solidFill>
            </a:rPr>
            <a:t>Leadership &amp; Staff Development</a:t>
          </a:r>
        </a:p>
        <a:p>
          <a:pPr lvl="0" algn="l" defTabSz="711200">
            <a:lnSpc>
              <a:spcPct val="90000"/>
            </a:lnSpc>
            <a:spcBef>
              <a:spcPct val="0"/>
            </a:spcBef>
            <a:spcAft>
              <a:spcPct val="35000"/>
            </a:spcAft>
          </a:pPr>
          <a:r>
            <a:rPr lang="en-US" sz="1050" b="0" kern="1200" dirty="0" smtClean="0"/>
            <a:t>Consider the extend to which the supervisor provides staff guidance and opportunities for development and advancement; builds an environment that supports collaboration, teamwork, and respect for and acceptance of individual differences; and promotes quality customer service. 	</a:t>
          </a:r>
          <a:endParaRPr lang="en-US" sz="1050" kern="1200" dirty="0"/>
        </a:p>
        <a:p>
          <a:pPr marL="57150" lvl="1" indent="-57150" algn="l" defTabSz="400050">
            <a:lnSpc>
              <a:spcPct val="90000"/>
            </a:lnSpc>
            <a:spcBef>
              <a:spcPct val="0"/>
            </a:spcBef>
            <a:spcAft>
              <a:spcPct val="15000"/>
            </a:spcAft>
            <a:buChar char="••"/>
          </a:pPr>
          <a:endParaRPr lang="en-US" sz="900" kern="1200" dirty="0"/>
        </a:p>
      </dsp:txBody>
      <dsp:txXfrm>
        <a:off x="3200397" y="4139043"/>
        <a:ext cx="2952750" cy="1771650"/>
      </dsp:txXfrm>
    </dsp:sp>
    <dsp:sp modelId="{9A9AEBB9-1E84-4540-A9E7-3A512A4E1A8E}">
      <dsp:nvSpPr>
        <dsp:cNvPr id="0" name=""/>
        <dsp:cNvSpPr/>
      </dsp:nvSpPr>
      <dsp:spPr>
        <a:xfrm>
          <a:off x="6324613" y="4139043"/>
          <a:ext cx="2952750" cy="177165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rgbClr val="007D9E"/>
              </a:solidFill>
            </a:rPr>
            <a:t>Performance Management </a:t>
          </a:r>
        </a:p>
        <a:p>
          <a:pPr lvl="0" algn="l" defTabSz="711200">
            <a:lnSpc>
              <a:spcPct val="90000"/>
            </a:lnSpc>
            <a:spcBef>
              <a:spcPct val="0"/>
            </a:spcBef>
            <a:spcAft>
              <a:spcPct val="35000"/>
            </a:spcAft>
          </a:pPr>
          <a:r>
            <a:rPr lang="en-US" sz="1200" b="0" kern="1200" dirty="0" smtClean="0"/>
            <a:t>Consider the extent to which the supervisor is effective in setting performance standards and expectations, giving ongoing and timely feedback and coaching, and resolving performance problems constructively.  	</a:t>
          </a:r>
          <a:endParaRPr lang="en-US" sz="1200" kern="1200" dirty="0"/>
        </a:p>
        <a:p>
          <a:pPr marL="57150" lvl="1" indent="-57150" algn="l" defTabSz="400050">
            <a:lnSpc>
              <a:spcPct val="90000"/>
            </a:lnSpc>
            <a:spcBef>
              <a:spcPct val="0"/>
            </a:spcBef>
            <a:spcAft>
              <a:spcPct val="15000"/>
            </a:spcAft>
            <a:buChar char="••"/>
          </a:pPr>
          <a:endParaRPr lang="en-US" sz="900" kern="1200" dirty="0"/>
        </a:p>
      </dsp:txBody>
      <dsp:txXfrm>
        <a:off x="6324613" y="4139043"/>
        <a:ext cx="2952750" cy="1771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59738-4146-4511-B08F-E8FA3110088E}">
      <dsp:nvSpPr>
        <dsp:cNvPr id="0" name=""/>
        <dsp:cNvSpPr/>
      </dsp:nvSpPr>
      <dsp:spPr>
        <a:xfrm>
          <a:off x="1411940" y="-55543"/>
          <a:ext cx="5253319" cy="5253319"/>
        </a:xfrm>
        <a:prstGeom prst="circularArrow">
          <a:avLst>
            <a:gd name="adj1" fmla="val 5544"/>
            <a:gd name="adj2" fmla="val 330680"/>
            <a:gd name="adj3" fmla="val 14755239"/>
            <a:gd name="adj4" fmla="val 16814337"/>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DBC416-D593-4058-840E-E76D6CC8DB51}">
      <dsp:nvSpPr>
        <dsp:cNvPr id="0" name=""/>
        <dsp:cNvSpPr/>
      </dsp:nvSpPr>
      <dsp:spPr>
        <a:xfrm>
          <a:off x="3361227" y="3242"/>
          <a:ext cx="1354745" cy="67737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a:t>Employee Self-Evaluation</a:t>
          </a:r>
        </a:p>
      </dsp:txBody>
      <dsp:txXfrm>
        <a:off x="3394294" y="36309"/>
        <a:ext cx="1288611" cy="611238"/>
      </dsp:txXfrm>
    </dsp:sp>
    <dsp:sp modelId="{1594C50A-4C30-449A-A384-FC9E192D4474}">
      <dsp:nvSpPr>
        <dsp:cNvPr id="0" name=""/>
        <dsp:cNvSpPr/>
      </dsp:nvSpPr>
      <dsp:spPr>
        <a:xfrm>
          <a:off x="5100404" y="471594"/>
          <a:ext cx="1354745" cy="677372"/>
        </a:xfrm>
        <a:prstGeom prst="roundRect">
          <a:avLst/>
        </a:prstGeom>
        <a:solidFill>
          <a:schemeClr val="accent5">
            <a:hueOff val="-1286868"/>
            <a:satOff val="6250"/>
            <a:lumOff val="-69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Manager Evaluation </a:t>
          </a:r>
          <a:endParaRPr lang="en-US" sz="1200" b="1" kern="1200" dirty="0"/>
        </a:p>
      </dsp:txBody>
      <dsp:txXfrm>
        <a:off x="5133471" y="504661"/>
        <a:ext cx="1288611" cy="611238"/>
      </dsp:txXfrm>
    </dsp:sp>
    <dsp:sp modelId="{7544FD61-3229-425E-8127-B326F8A57E1B}">
      <dsp:nvSpPr>
        <dsp:cNvPr id="0" name=""/>
        <dsp:cNvSpPr/>
      </dsp:nvSpPr>
      <dsp:spPr>
        <a:xfrm>
          <a:off x="5570064" y="1645771"/>
          <a:ext cx="1354745" cy="677372"/>
        </a:xfrm>
        <a:prstGeom prst="roundRect">
          <a:avLst/>
        </a:prstGeom>
        <a:solidFill>
          <a:schemeClr val="accent5">
            <a:hueOff val="-2573736"/>
            <a:satOff val="12500"/>
            <a:lumOff val="-138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Next Level Manager Approval</a:t>
          </a:r>
          <a:endParaRPr lang="en-US" sz="1100" kern="1200" dirty="0"/>
        </a:p>
      </dsp:txBody>
      <dsp:txXfrm>
        <a:off x="5603131" y="1678838"/>
        <a:ext cx="1288611" cy="611238"/>
      </dsp:txXfrm>
    </dsp:sp>
    <dsp:sp modelId="{C9939FA9-A17E-4F14-820C-33FA11310B39}">
      <dsp:nvSpPr>
        <dsp:cNvPr id="0" name=""/>
        <dsp:cNvSpPr/>
      </dsp:nvSpPr>
      <dsp:spPr>
        <a:xfrm>
          <a:off x="5491777" y="2898209"/>
          <a:ext cx="1354745" cy="677372"/>
        </a:xfrm>
        <a:prstGeom prst="roundRect">
          <a:avLst/>
        </a:prstGeom>
        <a:solidFill>
          <a:schemeClr val="accent5">
            <a:hueOff val="-3860603"/>
            <a:satOff val="18750"/>
            <a:lumOff val="-208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HR Review/Approval </a:t>
          </a:r>
          <a:endParaRPr lang="en-US" sz="1100" kern="1200" dirty="0"/>
        </a:p>
      </dsp:txBody>
      <dsp:txXfrm>
        <a:off x="5524844" y="2931276"/>
        <a:ext cx="1288611" cy="611238"/>
      </dsp:txXfrm>
    </dsp:sp>
    <dsp:sp modelId="{7031342D-0444-4AF1-B636-3C68CAA14021}">
      <dsp:nvSpPr>
        <dsp:cNvPr id="0" name=""/>
        <dsp:cNvSpPr/>
      </dsp:nvSpPr>
      <dsp:spPr>
        <a:xfrm>
          <a:off x="4724395" y="4038593"/>
          <a:ext cx="1354745" cy="677372"/>
        </a:xfrm>
        <a:prstGeom prst="roundRect">
          <a:avLst/>
        </a:prstGeom>
        <a:solidFill>
          <a:schemeClr val="accent5">
            <a:hueOff val="-5147471"/>
            <a:satOff val="25001"/>
            <a:lumOff val="-27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Manager</a:t>
          </a:r>
          <a:r>
            <a:rPr lang="en-US" sz="1100" kern="1200" dirty="0"/>
            <a:t> Meets in Person with </a:t>
          </a:r>
          <a:r>
            <a:rPr lang="en-US" sz="1100" b="1" kern="1200" dirty="0"/>
            <a:t>Employee</a:t>
          </a:r>
        </a:p>
      </dsp:txBody>
      <dsp:txXfrm>
        <a:off x="4757462" y="4071660"/>
        <a:ext cx="1288611" cy="611238"/>
      </dsp:txXfrm>
    </dsp:sp>
    <dsp:sp modelId="{0377D59C-F61F-431D-8CF2-82E779BA66AF}">
      <dsp:nvSpPr>
        <dsp:cNvPr id="0" name=""/>
        <dsp:cNvSpPr/>
      </dsp:nvSpPr>
      <dsp:spPr>
        <a:xfrm>
          <a:off x="2752055" y="4349899"/>
          <a:ext cx="1354745" cy="677372"/>
        </a:xfrm>
        <a:prstGeom prst="roundRect">
          <a:avLst/>
        </a:prstGeom>
        <a:solidFill>
          <a:schemeClr val="accent5">
            <a:hueOff val="-6434339"/>
            <a:satOff val="31251"/>
            <a:lumOff val="-34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Manager</a:t>
          </a:r>
          <a:r>
            <a:rPr lang="en-US" sz="1100" kern="1200" dirty="0"/>
            <a:t> Confirms Meeting with Employee</a:t>
          </a:r>
        </a:p>
      </dsp:txBody>
      <dsp:txXfrm>
        <a:off x="2785122" y="4382966"/>
        <a:ext cx="1288611" cy="611238"/>
      </dsp:txXfrm>
    </dsp:sp>
    <dsp:sp modelId="{77971827-6081-4733-BE45-DB253C4A74DC}">
      <dsp:nvSpPr>
        <dsp:cNvPr id="0" name=""/>
        <dsp:cNvSpPr/>
      </dsp:nvSpPr>
      <dsp:spPr>
        <a:xfrm>
          <a:off x="1421138" y="3363575"/>
          <a:ext cx="1354745" cy="677372"/>
        </a:xfrm>
        <a:prstGeom prst="roundRect">
          <a:avLst/>
        </a:prstGeom>
        <a:solidFill>
          <a:schemeClr val="accent5">
            <a:hueOff val="-7721207"/>
            <a:satOff val="37501"/>
            <a:lumOff val="-41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Employee</a:t>
          </a:r>
          <a:r>
            <a:rPr lang="en-US" sz="1100" kern="1200" dirty="0"/>
            <a:t> Acknowledges Review </a:t>
          </a:r>
        </a:p>
      </dsp:txBody>
      <dsp:txXfrm>
        <a:off x="1454205" y="3396642"/>
        <a:ext cx="1288611" cy="611238"/>
      </dsp:txXfrm>
    </dsp:sp>
    <dsp:sp modelId="{2018115B-6C4B-40D1-8669-E7B4ECB20CE6}">
      <dsp:nvSpPr>
        <dsp:cNvPr id="0" name=""/>
        <dsp:cNvSpPr/>
      </dsp:nvSpPr>
      <dsp:spPr>
        <a:xfrm>
          <a:off x="1142996" y="1981205"/>
          <a:ext cx="1354745" cy="677372"/>
        </a:xfrm>
        <a:prstGeom prst="roundRect">
          <a:avLst/>
        </a:prstGeom>
        <a:solidFill>
          <a:schemeClr val="accent5">
            <a:hueOff val="-9008075"/>
            <a:satOff val="43751"/>
            <a:lumOff val="-485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Manage</a:t>
          </a:r>
          <a:r>
            <a:rPr lang="en-US" sz="1100" b="0" kern="1200" dirty="0"/>
            <a:t>r </a:t>
          </a:r>
          <a:r>
            <a:rPr lang="en-US" sz="1100" kern="1200" dirty="0"/>
            <a:t>Acknowledges Review</a:t>
          </a:r>
        </a:p>
      </dsp:txBody>
      <dsp:txXfrm>
        <a:off x="1176063" y="2014272"/>
        <a:ext cx="1288611" cy="611238"/>
      </dsp:txXfrm>
    </dsp:sp>
    <dsp:sp modelId="{AB96CE45-2DBC-4660-AC03-2A76A6AFDFF4}">
      <dsp:nvSpPr>
        <dsp:cNvPr id="0" name=""/>
        <dsp:cNvSpPr/>
      </dsp:nvSpPr>
      <dsp:spPr>
        <a:xfrm>
          <a:off x="1828791" y="609594"/>
          <a:ext cx="1354745" cy="677372"/>
        </a:xfrm>
        <a:prstGeom prst="roundRect">
          <a:avLst/>
        </a:prstGeom>
        <a:solidFill>
          <a:schemeClr val="accent5">
            <a:hueOff val="-10294943"/>
            <a:satOff val="50001"/>
            <a:lumOff val="-5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Process is </a:t>
          </a:r>
          <a:r>
            <a:rPr lang="en-US" sz="1100" b="1" kern="1200" dirty="0"/>
            <a:t>Complete</a:t>
          </a:r>
        </a:p>
      </dsp:txBody>
      <dsp:txXfrm>
        <a:off x="1861858" y="642661"/>
        <a:ext cx="1288611" cy="6112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5BBD31-5366-4974-B510-0FF0AE9EAF2F}" type="datetimeFigureOut">
              <a:rPr lang="en-US" smtClean="0"/>
              <a:t>5/21/2020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7E3A20-B2C8-4539-B8AC-E7FF6DB87C3C}" type="slidenum">
              <a:rPr lang="en-US" smtClean="0"/>
              <a:t>‹#›</a:t>
            </a:fld>
            <a:endParaRPr lang="en-US"/>
          </a:p>
        </p:txBody>
      </p:sp>
    </p:spTree>
    <p:extLst>
      <p:ext uri="{BB962C8B-B14F-4D97-AF65-F5344CB8AC3E}">
        <p14:creationId xmlns:p14="http://schemas.microsoft.com/office/powerpoint/2010/main" val="100331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C27694-CD8F-D242-A253-810A6A9BF57B}"/>
              </a:ext>
            </a:extLst>
          </p:cNvPr>
          <p:cNvSpPr>
            <a:spLocks noGrp="1"/>
          </p:cNvSpPr>
          <p:nvPr>
            <p:ph type="dt" sz="half" idx="10"/>
          </p:nvPr>
        </p:nvSpPr>
        <p:spPr/>
        <p:txBody>
          <a:bodyPr/>
          <a:lstStyle/>
          <a:p>
            <a:fld id="{6219594D-27B3-4C43-B249-8A79AEA2A70E}" type="datetimeFigureOut">
              <a:rPr lang="en-US" smtClean="0"/>
              <a:t>5/21/2020</a:t>
            </a:fld>
            <a:endParaRPr lang="en-US"/>
          </a:p>
        </p:txBody>
      </p:sp>
      <p:sp>
        <p:nvSpPr>
          <p:cNvPr id="5" name="Footer Placeholder 4">
            <a:extLst>
              <a:ext uri="{FF2B5EF4-FFF2-40B4-BE49-F238E27FC236}">
                <a16:creationId xmlns:a16="http://schemas.microsoft.com/office/drawing/2014/main" id="{99BA64B5-D93D-C04E-9098-7120E8DAC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C5C98-B11F-F34E-A7CA-674430FBAB0A}"/>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9" name="Title 1">
            <a:extLst>
              <a:ext uri="{FF2B5EF4-FFF2-40B4-BE49-F238E27FC236}">
                <a16:creationId xmlns:a16="http://schemas.microsoft.com/office/drawing/2014/main" id="{93D1FAD9-D506-8E4E-AAE0-3A5226F9764B}"/>
              </a:ext>
            </a:extLst>
          </p:cNvPr>
          <p:cNvSpPr>
            <a:spLocks noGrp="1"/>
          </p:cNvSpPr>
          <p:nvPr>
            <p:ph type="title"/>
          </p:nvPr>
        </p:nvSpPr>
        <p:spPr>
          <a:xfrm>
            <a:off x="889001" y="2298699"/>
            <a:ext cx="8629649" cy="2193925"/>
          </a:xfrm>
          <a:prstGeom prst="rect">
            <a:avLst/>
          </a:prstGeom>
        </p:spPr>
        <p:txBody>
          <a:bodyPr anchor="b"/>
          <a:lstStyle>
            <a:lvl1pPr>
              <a:defRPr sz="6000"/>
            </a:lvl1pPr>
          </a:lstStyle>
          <a:p>
            <a:r>
              <a:rPr lang="en-US" smtClean="0"/>
              <a:t>Click to edit Master title style</a:t>
            </a:r>
            <a:endParaRPr lang="en-US" dirty="0"/>
          </a:p>
        </p:txBody>
      </p:sp>
      <p:sp>
        <p:nvSpPr>
          <p:cNvPr id="8" name="Subtitle 2">
            <a:extLst>
              <a:ext uri="{FF2B5EF4-FFF2-40B4-BE49-F238E27FC236}">
                <a16:creationId xmlns:a16="http://schemas.microsoft.com/office/drawing/2014/main" id="{C245AFBB-1612-C34E-806B-8FAA289636A1}"/>
              </a:ext>
            </a:extLst>
          </p:cNvPr>
          <p:cNvSpPr>
            <a:spLocks noGrp="1"/>
          </p:cNvSpPr>
          <p:nvPr>
            <p:ph type="subTitle" idx="13"/>
          </p:nvPr>
        </p:nvSpPr>
        <p:spPr>
          <a:xfrm>
            <a:off x="889001" y="4657725"/>
            <a:ext cx="8629650" cy="6223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Text Placeholder 2">
            <a:extLst>
              <a:ext uri="{FF2B5EF4-FFF2-40B4-BE49-F238E27FC236}">
                <a16:creationId xmlns:a16="http://schemas.microsoft.com/office/drawing/2014/main" id="{B9F5BCDA-FE03-A649-9C48-8ECD256565D9}"/>
              </a:ext>
            </a:extLst>
          </p:cNvPr>
          <p:cNvSpPr>
            <a:spLocks noGrp="1"/>
          </p:cNvSpPr>
          <p:nvPr>
            <p:ph type="body" idx="1"/>
          </p:nvPr>
        </p:nvSpPr>
        <p:spPr>
          <a:xfrm>
            <a:off x="889001" y="5445126"/>
            <a:ext cx="8629650" cy="619124"/>
          </a:xfrm>
        </p:spPr>
        <p:txBody>
          <a:bodyPr>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98648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ption/Gallery 1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5/21/2020</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0" name="Picture Placeholder 2">
            <a:extLst>
              <a:ext uri="{FF2B5EF4-FFF2-40B4-BE49-F238E27FC236}">
                <a16:creationId xmlns:a16="http://schemas.microsoft.com/office/drawing/2014/main" id="{037AE28B-4193-E949-9D30-136FBE800FD1}"/>
              </a:ext>
            </a:extLst>
          </p:cNvPr>
          <p:cNvSpPr>
            <a:spLocks noGrp="1"/>
          </p:cNvSpPr>
          <p:nvPr>
            <p:ph type="pic" idx="13"/>
          </p:nvPr>
        </p:nvSpPr>
        <p:spPr>
          <a:xfrm>
            <a:off x="4452938" y="1524000"/>
            <a:ext cx="6900863" cy="4622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3" name="Title 1">
            <a:extLst>
              <a:ext uri="{FF2B5EF4-FFF2-40B4-BE49-F238E27FC236}">
                <a16:creationId xmlns:a16="http://schemas.microsoft.com/office/drawing/2014/main" id="{A9F1201A-54D6-B443-BBC2-F8AF3523CEB6}"/>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14" name="Text Placeholder 3">
            <a:extLst>
              <a:ext uri="{FF2B5EF4-FFF2-40B4-BE49-F238E27FC236}">
                <a16:creationId xmlns:a16="http://schemas.microsoft.com/office/drawing/2014/main" id="{3186C392-0C2F-364D-AE9F-AA9DCC38CD0A}"/>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72982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ption/Gallery 2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5/21/2020</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8" y="1524966"/>
            <a:ext cx="3284536" cy="45392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itle 1">
            <a:extLst>
              <a:ext uri="{FF2B5EF4-FFF2-40B4-BE49-F238E27FC236}">
                <a16:creationId xmlns:a16="http://schemas.microsoft.com/office/drawing/2014/main" id="{A8BDAA64-D78A-7949-BD38-702AD7569658}"/>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73C5F087-10FD-A24F-87A2-BA6B30EAB769}"/>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1" name="Picture Placeholder 2">
            <a:extLst>
              <a:ext uri="{FF2B5EF4-FFF2-40B4-BE49-F238E27FC236}">
                <a16:creationId xmlns:a16="http://schemas.microsoft.com/office/drawing/2014/main" id="{B4D2B62E-9694-3449-B249-F03EDE71935D}"/>
              </a:ext>
            </a:extLst>
          </p:cNvPr>
          <p:cNvSpPr>
            <a:spLocks noGrp="1"/>
          </p:cNvSpPr>
          <p:nvPr>
            <p:ph type="pic" idx="17"/>
          </p:nvPr>
        </p:nvSpPr>
        <p:spPr>
          <a:xfrm>
            <a:off x="8029515" y="1524966"/>
            <a:ext cx="3284536" cy="45392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267568443"/>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aption/Gallery 3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5/21/2020</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8" y="1524966"/>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itle 1">
            <a:extLst>
              <a:ext uri="{FF2B5EF4-FFF2-40B4-BE49-F238E27FC236}">
                <a16:creationId xmlns:a16="http://schemas.microsoft.com/office/drawing/2014/main" id="{A8BDAA64-D78A-7949-BD38-702AD7569658}"/>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73C5F087-10FD-A24F-87A2-BA6B30EAB769}"/>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0" name="Picture Placeholder 2">
            <a:extLst>
              <a:ext uri="{FF2B5EF4-FFF2-40B4-BE49-F238E27FC236}">
                <a16:creationId xmlns:a16="http://schemas.microsoft.com/office/drawing/2014/main" id="{451F572B-8AEB-C043-8A96-7708A33847C1}"/>
              </a:ext>
            </a:extLst>
          </p:cNvPr>
          <p:cNvSpPr>
            <a:spLocks noGrp="1"/>
          </p:cNvSpPr>
          <p:nvPr>
            <p:ph type="pic" idx="16"/>
          </p:nvPr>
        </p:nvSpPr>
        <p:spPr>
          <a:xfrm>
            <a:off x="4452938" y="3886201"/>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1" name="Picture Placeholder 2">
            <a:extLst>
              <a:ext uri="{FF2B5EF4-FFF2-40B4-BE49-F238E27FC236}">
                <a16:creationId xmlns:a16="http://schemas.microsoft.com/office/drawing/2014/main" id="{B4D2B62E-9694-3449-B249-F03EDE71935D}"/>
              </a:ext>
            </a:extLst>
          </p:cNvPr>
          <p:cNvSpPr>
            <a:spLocks noGrp="1"/>
          </p:cNvSpPr>
          <p:nvPr>
            <p:ph type="pic" idx="17"/>
          </p:nvPr>
        </p:nvSpPr>
        <p:spPr>
          <a:xfrm>
            <a:off x="8029515" y="1524966"/>
            <a:ext cx="3284536" cy="45392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061807047"/>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ption/Gallery 4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5/21/2020</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8" y="1524966"/>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itle 1">
            <a:extLst>
              <a:ext uri="{FF2B5EF4-FFF2-40B4-BE49-F238E27FC236}">
                <a16:creationId xmlns:a16="http://schemas.microsoft.com/office/drawing/2014/main" id="{A8BDAA64-D78A-7949-BD38-702AD7569658}"/>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73C5F087-10FD-A24F-87A2-BA6B30EAB769}"/>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0" name="Picture Placeholder 2">
            <a:extLst>
              <a:ext uri="{FF2B5EF4-FFF2-40B4-BE49-F238E27FC236}">
                <a16:creationId xmlns:a16="http://schemas.microsoft.com/office/drawing/2014/main" id="{451F572B-8AEB-C043-8A96-7708A33847C1}"/>
              </a:ext>
            </a:extLst>
          </p:cNvPr>
          <p:cNvSpPr>
            <a:spLocks noGrp="1"/>
          </p:cNvSpPr>
          <p:nvPr>
            <p:ph type="pic" idx="16"/>
          </p:nvPr>
        </p:nvSpPr>
        <p:spPr>
          <a:xfrm>
            <a:off x="4452938" y="3886201"/>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1" name="Picture Placeholder 2">
            <a:extLst>
              <a:ext uri="{FF2B5EF4-FFF2-40B4-BE49-F238E27FC236}">
                <a16:creationId xmlns:a16="http://schemas.microsoft.com/office/drawing/2014/main" id="{B4D2B62E-9694-3449-B249-F03EDE71935D}"/>
              </a:ext>
            </a:extLst>
          </p:cNvPr>
          <p:cNvSpPr>
            <a:spLocks noGrp="1"/>
          </p:cNvSpPr>
          <p:nvPr>
            <p:ph type="pic" idx="17"/>
          </p:nvPr>
        </p:nvSpPr>
        <p:spPr>
          <a:xfrm>
            <a:off x="8029515" y="1524966"/>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2" name="Picture Placeholder 2">
            <a:extLst>
              <a:ext uri="{FF2B5EF4-FFF2-40B4-BE49-F238E27FC236}">
                <a16:creationId xmlns:a16="http://schemas.microsoft.com/office/drawing/2014/main" id="{C812BB29-2EFE-E54F-B9C1-907189D295D0}"/>
              </a:ext>
            </a:extLst>
          </p:cNvPr>
          <p:cNvSpPr>
            <a:spLocks noGrp="1"/>
          </p:cNvSpPr>
          <p:nvPr>
            <p:ph type="pic" idx="18"/>
          </p:nvPr>
        </p:nvSpPr>
        <p:spPr>
          <a:xfrm>
            <a:off x="8029515" y="3886201"/>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4191689475"/>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ption/Gallery 5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5/21/2020</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9" y="1524000"/>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Title 1">
            <a:extLst>
              <a:ext uri="{FF2B5EF4-FFF2-40B4-BE49-F238E27FC236}">
                <a16:creationId xmlns:a16="http://schemas.microsoft.com/office/drawing/2014/main" id="{2D853CCC-82B8-4844-A520-E873D328CB6E}"/>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13" name="Text Placeholder 3">
            <a:extLst>
              <a:ext uri="{FF2B5EF4-FFF2-40B4-BE49-F238E27FC236}">
                <a16:creationId xmlns:a16="http://schemas.microsoft.com/office/drawing/2014/main" id="{67A2CDC4-A5A6-7948-BB69-ACA49A757973}"/>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4" name="Picture Placeholder 2">
            <a:extLst>
              <a:ext uri="{FF2B5EF4-FFF2-40B4-BE49-F238E27FC236}">
                <a16:creationId xmlns:a16="http://schemas.microsoft.com/office/drawing/2014/main" id="{1DBD7574-C1A1-4E49-AF7F-3F29477B0A39}"/>
              </a:ext>
            </a:extLst>
          </p:cNvPr>
          <p:cNvSpPr>
            <a:spLocks noGrp="1"/>
          </p:cNvSpPr>
          <p:nvPr>
            <p:ph type="pic" idx="16"/>
          </p:nvPr>
        </p:nvSpPr>
        <p:spPr>
          <a:xfrm>
            <a:off x="6247015" y="1524000"/>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5" name="Picture Placeholder 2">
            <a:extLst>
              <a:ext uri="{FF2B5EF4-FFF2-40B4-BE49-F238E27FC236}">
                <a16:creationId xmlns:a16="http://schemas.microsoft.com/office/drawing/2014/main" id="{EF783617-B888-4E43-AA80-28562A4AD5F9}"/>
              </a:ext>
            </a:extLst>
          </p:cNvPr>
          <p:cNvSpPr>
            <a:spLocks noGrp="1"/>
          </p:cNvSpPr>
          <p:nvPr>
            <p:ph type="pic" idx="17"/>
          </p:nvPr>
        </p:nvSpPr>
        <p:spPr>
          <a:xfrm>
            <a:off x="4452939" y="3885236"/>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8" name="Picture Placeholder 2">
            <a:extLst>
              <a:ext uri="{FF2B5EF4-FFF2-40B4-BE49-F238E27FC236}">
                <a16:creationId xmlns:a16="http://schemas.microsoft.com/office/drawing/2014/main" id="{0D25A8AD-2C62-B543-BDFD-3BB00FA9F18C}"/>
              </a:ext>
            </a:extLst>
          </p:cNvPr>
          <p:cNvSpPr>
            <a:spLocks noGrp="1"/>
          </p:cNvSpPr>
          <p:nvPr>
            <p:ph type="pic" idx="18"/>
          </p:nvPr>
        </p:nvSpPr>
        <p:spPr>
          <a:xfrm>
            <a:off x="6247015" y="3885236"/>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9" name="Picture Placeholder 2">
            <a:extLst>
              <a:ext uri="{FF2B5EF4-FFF2-40B4-BE49-F238E27FC236}">
                <a16:creationId xmlns:a16="http://schemas.microsoft.com/office/drawing/2014/main" id="{A96B78D8-5619-A549-9DC9-2DCB2CC69029}"/>
              </a:ext>
            </a:extLst>
          </p:cNvPr>
          <p:cNvSpPr>
            <a:spLocks noGrp="1"/>
          </p:cNvSpPr>
          <p:nvPr>
            <p:ph type="pic" idx="19"/>
          </p:nvPr>
        </p:nvSpPr>
        <p:spPr>
          <a:xfrm>
            <a:off x="8041091" y="1547150"/>
            <a:ext cx="3258734" cy="4517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4150166304"/>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allery 8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5/21/2020</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7" name="Picture Placeholder 2">
            <a:extLst>
              <a:ext uri="{FF2B5EF4-FFF2-40B4-BE49-F238E27FC236}">
                <a16:creationId xmlns:a16="http://schemas.microsoft.com/office/drawing/2014/main" id="{0D928029-72C4-C040-8C68-C689EE79D527}"/>
              </a:ext>
            </a:extLst>
          </p:cNvPr>
          <p:cNvSpPr>
            <a:spLocks noGrp="1"/>
          </p:cNvSpPr>
          <p:nvPr>
            <p:ph type="pic" idx="25"/>
          </p:nvPr>
        </p:nvSpPr>
        <p:spPr>
          <a:xfrm>
            <a:off x="898144"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8" name="Picture Placeholder 2">
            <a:extLst>
              <a:ext uri="{FF2B5EF4-FFF2-40B4-BE49-F238E27FC236}">
                <a16:creationId xmlns:a16="http://schemas.microsoft.com/office/drawing/2014/main" id="{E9334C47-6F7B-DA4F-BD7A-BA5019BDE3FF}"/>
              </a:ext>
            </a:extLst>
          </p:cNvPr>
          <p:cNvSpPr>
            <a:spLocks noGrp="1"/>
          </p:cNvSpPr>
          <p:nvPr>
            <p:ph type="pic" idx="26"/>
          </p:nvPr>
        </p:nvSpPr>
        <p:spPr>
          <a:xfrm>
            <a:off x="3568192"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9" name="Picture Placeholder 2">
            <a:extLst>
              <a:ext uri="{FF2B5EF4-FFF2-40B4-BE49-F238E27FC236}">
                <a16:creationId xmlns:a16="http://schemas.microsoft.com/office/drawing/2014/main" id="{AB7386A5-6458-704B-87BC-3BBF69903E5B}"/>
              </a:ext>
            </a:extLst>
          </p:cNvPr>
          <p:cNvSpPr>
            <a:spLocks noGrp="1"/>
          </p:cNvSpPr>
          <p:nvPr>
            <p:ph type="pic" idx="27"/>
          </p:nvPr>
        </p:nvSpPr>
        <p:spPr>
          <a:xfrm>
            <a:off x="6238240"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0" name="Picture Placeholder 2">
            <a:extLst>
              <a:ext uri="{FF2B5EF4-FFF2-40B4-BE49-F238E27FC236}">
                <a16:creationId xmlns:a16="http://schemas.microsoft.com/office/drawing/2014/main" id="{519F71F3-ACD0-8444-8C6E-720BD009CF36}"/>
              </a:ext>
            </a:extLst>
          </p:cNvPr>
          <p:cNvSpPr>
            <a:spLocks noGrp="1"/>
          </p:cNvSpPr>
          <p:nvPr>
            <p:ph type="pic" idx="28"/>
          </p:nvPr>
        </p:nvSpPr>
        <p:spPr>
          <a:xfrm>
            <a:off x="8908288"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1" name="Picture Placeholder 2">
            <a:extLst>
              <a:ext uri="{FF2B5EF4-FFF2-40B4-BE49-F238E27FC236}">
                <a16:creationId xmlns:a16="http://schemas.microsoft.com/office/drawing/2014/main" id="{66FAE44A-8AE6-5545-995E-5148A5B855AB}"/>
              </a:ext>
            </a:extLst>
          </p:cNvPr>
          <p:cNvSpPr>
            <a:spLocks noGrp="1"/>
          </p:cNvSpPr>
          <p:nvPr>
            <p:ph type="pic" idx="29"/>
          </p:nvPr>
        </p:nvSpPr>
        <p:spPr>
          <a:xfrm>
            <a:off x="892302"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2" name="Picture Placeholder 2">
            <a:extLst>
              <a:ext uri="{FF2B5EF4-FFF2-40B4-BE49-F238E27FC236}">
                <a16:creationId xmlns:a16="http://schemas.microsoft.com/office/drawing/2014/main" id="{90859EDB-BC21-AA44-B3B0-417CD1C57988}"/>
              </a:ext>
            </a:extLst>
          </p:cNvPr>
          <p:cNvSpPr>
            <a:spLocks noGrp="1"/>
          </p:cNvSpPr>
          <p:nvPr>
            <p:ph type="pic" idx="30"/>
          </p:nvPr>
        </p:nvSpPr>
        <p:spPr>
          <a:xfrm>
            <a:off x="3562350"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3" name="Picture Placeholder 2">
            <a:extLst>
              <a:ext uri="{FF2B5EF4-FFF2-40B4-BE49-F238E27FC236}">
                <a16:creationId xmlns:a16="http://schemas.microsoft.com/office/drawing/2014/main" id="{84283334-1413-6E4D-B7AA-8FDC4E5ADC5D}"/>
              </a:ext>
            </a:extLst>
          </p:cNvPr>
          <p:cNvSpPr>
            <a:spLocks noGrp="1"/>
          </p:cNvSpPr>
          <p:nvPr>
            <p:ph type="pic" idx="31"/>
          </p:nvPr>
        </p:nvSpPr>
        <p:spPr>
          <a:xfrm>
            <a:off x="6232398"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4" name="Picture Placeholder 2">
            <a:extLst>
              <a:ext uri="{FF2B5EF4-FFF2-40B4-BE49-F238E27FC236}">
                <a16:creationId xmlns:a16="http://schemas.microsoft.com/office/drawing/2014/main" id="{60619252-027D-A24A-8FCB-24C531201B52}"/>
              </a:ext>
            </a:extLst>
          </p:cNvPr>
          <p:cNvSpPr>
            <a:spLocks noGrp="1"/>
          </p:cNvSpPr>
          <p:nvPr>
            <p:ph type="pic" idx="32"/>
          </p:nvPr>
        </p:nvSpPr>
        <p:spPr>
          <a:xfrm>
            <a:off x="8902446"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430050198"/>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llery 5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5/21/2020</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7" y="1524001"/>
            <a:ext cx="3284537"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7" name="Picture Placeholder 2">
            <a:extLst>
              <a:ext uri="{FF2B5EF4-FFF2-40B4-BE49-F238E27FC236}">
                <a16:creationId xmlns:a16="http://schemas.microsoft.com/office/drawing/2014/main" id="{0D928029-72C4-C040-8C68-C689EE79D527}"/>
              </a:ext>
            </a:extLst>
          </p:cNvPr>
          <p:cNvSpPr>
            <a:spLocks noGrp="1"/>
          </p:cNvSpPr>
          <p:nvPr>
            <p:ph type="pic" idx="25"/>
          </p:nvPr>
        </p:nvSpPr>
        <p:spPr>
          <a:xfrm>
            <a:off x="889000" y="1524001"/>
            <a:ext cx="3286125" cy="4540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0" name="Picture Placeholder 2">
            <a:extLst>
              <a:ext uri="{FF2B5EF4-FFF2-40B4-BE49-F238E27FC236}">
                <a16:creationId xmlns:a16="http://schemas.microsoft.com/office/drawing/2014/main" id="{BA2303DE-71B8-7541-8F8A-5CCE806E3F25}"/>
              </a:ext>
            </a:extLst>
          </p:cNvPr>
          <p:cNvSpPr>
            <a:spLocks noGrp="1"/>
          </p:cNvSpPr>
          <p:nvPr>
            <p:ph type="pic" idx="26"/>
          </p:nvPr>
        </p:nvSpPr>
        <p:spPr>
          <a:xfrm>
            <a:off x="8015286" y="1524001"/>
            <a:ext cx="3284539"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Picture Placeholder 2">
            <a:extLst>
              <a:ext uri="{FF2B5EF4-FFF2-40B4-BE49-F238E27FC236}">
                <a16:creationId xmlns:a16="http://schemas.microsoft.com/office/drawing/2014/main" id="{18A6B92D-D354-A54A-BA01-C7BF4578CEFA}"/>
              </a:ext>
            </a:extLst>
          </p:cNvPr>
          <p:cNvSpPr>
            <a:spLocks noGrp="1"/>
          </p:cNvSpPr>
          <p:nvPr>
            <p:ph type="pic" idx="27"/>
          </p:nvPr>
        </p:nvSpPr>
        <p:spPr>
          <a:xfrm>
            <a:off x="4452937" y="3880023"/>
            <a:ext cx="3284537"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6" name="Picture Placeholder 2">
            <a:extLst>
              <a:ext uri="{FF2B5EF4-FFF2-40B4-BE49-F238E27FC236}">
                <a16:creationId xmlns:a16="http://schemas.microsoft.com/office/drawing/2014/main" id="{3481FC6C-C2C0-EE46-910B-2EE8DF9C8DB5}"/>
              </a:ext>
            </a:extLst>
          </p:cNvPr>
          <p:cNvSpPr>
            <a:spLocks noGrp="1"/>
          </p:cNvSpPr>
          <p:nvPr>
            <p:ph type="pic" idx="28"/>
          </p:nvPr>
        </p:nvSpPr>
        <p:spPr>
          <a:xfrm>
            <a:off x="8015286" y="3880023"/>
            <a:ext cx="3284539"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826234247"/>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allery 1up">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837FB009-6D81-6F41-93EE-484F6B610E69}"/>
              </a:ext>
            </a:extLst>
          </p:cNvPr>
          <p:cNvSpPr>
            <a:spLocks noGrp="1"/>
          </p:cNvSpPr>
          <p:nvPr>
            <p:ph type="pic" idx="13"/>
          </p:nvPr>
        </p:nvSpPr>
        <p:spPr>
          <a:xfrm>
            <a:off x="889000" y="1524000"/>
            <a:ext cx="10410825" cy="4540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 name="Date Placeholder 4">
            <a:extLst>
              <a:ext uri="{FF2B5EF4-FFF2-40B4-BE49-F238E27FC236}">
                <a16:creationId xmlns:a16="http://schemas.microsoft.com/office/drawing/2014/main" id="{3072C48D-252A-A146-B24F-B0DC90B7B26A}"/>
              </a:ext>
            </a:extLst>
          </p:cNvPr>
          <p:cNvSpPr>
            <a:spLocks noGrp="1"/>
          </p:cNvSpPr>
          <p:nvPr>
            <p:ph type="dt" sz="half" idx="10"/>
          </p:nvPr>
        </p:nvSpPr>
        <p:spPr>
          <a:xfrm>
            <a:off x="889000" y="6226175"/>
            <a:ext cx="1501775" cy="631825"/>
          </a:xfrm>
        </p:spPr>
        <p:txBody>
          <a:bodyPr/>
          <a:lstStyle/>
          <a:p>
            <a:fld id="{6219594D-27B3-4C43-B249-8A79AEA2A70E}" type="datetimeFigureOut">
              <a:rPr lang="en-US" smtClean="0"/>
              <a:t>5/21/2020</a:t>
            </a:fld>
            <a:endParaRPr lang="en-US"/>
          </a:p>
        </p:txBody>
      </p:sp>
      <p:sp>
        <p:nvSpPr>
          <p:cNvPr id="4" name="Footer Placeholder 5">
            <a:extLst>
              <a:ext uri="{FF2B5EF4-FFF2-40B4-BE49-F238E27FC236}">
                <a16:creationId xmlns:a16="http://schemas.microsoft.com/office/drawing/2014/main" id="{32BB89D1-667C-C246-B7E4-E7A01F2BFA05}"/>
              </a:ext>
            </a:extLst>
          </p:cNvPr>
          <p:cNvSpPr>
            <a:spLocks noGrp="1"/>
          </p:cNvSpPr>
          <p:nvPr>
            <p:ph type="ftr" sz="quarter" idx="11"/>
          </p:nvPr>
        </p:nvSpPr>
        <p:spPr>
          <a:xfrm>
            <a:off x="2670175" y="6226175"/>
            <a:ext cx="7737475" cy="631825"/>
          </a:xfrm>
        </p:spPr>
        <p:txBody>
          <a:bodyPr/>
          <a:lstStyle/>
          <a:p>
            <a:endParaRPr lang="en-US"/>
          </a:p>
        </p:txBody>
      </p:sp>
      <p:sp>
        <p:nvSpPr>
          <p:cNvPr id="5" name="Slide Number Placeholder 6">
            <a:extLst>
              <a:ext uri="{FF2B5EF4-FFF2-40B4-BE49-F238E27FC236}">
                <a16:creationId xmlns:a16="http://schemas.microsoft.com/office/drawing/2014/main" id="{7F95D9CB-015E-984E-8567-7068A600B0D1}"/>
              </a:ext>
            </a:extLst>
          </p:cNvPr>
          <p:cNvSpPr>
            <a:spLocks noGrp="1"/>
          </p:cNvSpPr>
          <p:nvPr>
            <p:ph type="sldNum" sz="quarter" idx="12"/>
          </p:nvPr>
        </p:nvSpPr>
        <p:spPr>
          <a:xfrm>
            <a:off x="10687050" y="6226175"/>
            <a:ext cx="612775" cy="631825"/>
          </a:xfrm>
        </p:spPr>
        <p:txBody>
          <a:bodyPr/>
          <a:lstStyle/>
          <a:p>
            <a:fld id="{FB1083F1-5FA9-0B47-AEEA-351267D53B79}" type="slidenum">
              <a:rPr lang="en-US" smtClean="0"/>
              <a:t>‹#›</a:t>
            </a:fld>
            <a:endParaRPr lang="en-US"/>
          </a:p>
        </p:txBody>
      </p:sp>
    </p:spTree>
    <p:extLst>
      <p:ext uri="{BB962C8B-B14F-4D97-AF65-F5344CB8AC3E}">
        <p14:creationId xmlns:p14="http://schemas.microsoft.com/office/powerpoint/2010/main" val="2076592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allery 1up/Full Screen">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837FB009-6D81-6F41-93EE-484F6B610E69}"/>
              </a:ext>
            </a:extLst>
          </p:cNvPr>
          <p:cNvSpPr>
            <a:spLocks noGrp="1"/>
          </p:cNvSpPr>
          <p:nvPr>
            <p:ph type="pic" idx="13"/>
          </p:nvPr>
        </p:nvSpPr>
        <p:spPr>
          <a:xfrm>
            <a:off x="0" y="1253068"/>
            <a:ext cx="12192001" cy="56049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009292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7EC192-78F2-344D-9D39-1CF933C5AE4E}"/>
              </a:ext>
            </a:extLst>
          </p:cNvPr>
          <p:cNvSpPr>
            <a:spLocks noGrp="1"/>
          </p:cNvSpPr>
          <p:nvPr>
            <p:ph type="dt" sz="half" idx="10"/>
          </p:nvPr>
        </p:nvSpPr>
        <p:spPr/>
        <p:txBody>
          <a:bodyPr/>
          <a:lstStyle/>
          <a:p>
            <a:fld id="{6219594D-27B3-4C43-B249-8A79AEA2A70E}" type="datetimeFigureOut">
              <a:rPr lang="en-US" smtClean="0"/>
              <a:t>5/21/2020</a:t>
            </a:fld>
            <a:endParaRPr lang="en-US"/>
          </a:p>
        </p:txBody>
      </p:sp>
      <p:sp>
        <p:nvSpPr>
          <p:cNvPr id="3" name="Footer Placeholder 2">
            <a:extLst>
              <a:ext uri="{FF2B5EF4-FFF2-40B4-BE49-F238E27FC236}">
                <a16:creationId xmlns:a16="http://schemas.microsoft.com/office/drawing/2014/main" id="{4F3CCDCF-4781-A74A-BCAE-9DF41D9ABB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0A8E2E-3C4C-B749-812E-E3C63A62497A}"/>
              </a:ext>
            </a:extLst>
          </p:cNvPr>
          <p:cNvSpPr>
            <a:spLocks noGrp="1"/>
          </p:cNvSpPr>
          <p:nvPr>
            <p:ph type="sldNum" sz="quarter" idx="12"/>
          </p:nvPr>
        </p:nvSpPr>
        <p:spPr/>
        <p:txBody>
          <a:bodyPr/>
          <a:lstStyle/>
          <a:p>
            <a:fld id="{FB1083F1-5FA9-0B47-AEEA-351267D53B79}" type="slidenum">
              <a:rPr lang="en-US" smtClean="0"/>
              <a:t>‹#›</a:t>
            </a:fld>
            <a:endParaRPr lang="en-US"/>
          </a:p>
        </p:txBody>
      </p:sp>
    </p:spTree>
    <p:extLst>
      <p:ext uri="{BB962C8B-B14F-4D97-AF65-F5344CB8AC3E}">
        <p14:creationId xmlns:p14="http://schemas.microsoft.com/office/powerpoint/2010/main" val="39518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F67F-F70B-124B-9906-BB458EB72851}"/>
              </a:ext>
            </a:extLst>
          </p:cNvPr>
          <p:cNvSpPr>
            <a:spLocks noGrp="1"/>
          </p:cNvSpPr>
          <p:nvPr>
            <p:ph type="title"/>
          </p:nvPr>
        </p:nvSpPr>
        <p:spPr>
          <a:xfrm>
            <a:off x="889001" y="2298699"/>
            <a:ext cx="8629650" cy="2193925"/>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DC8E0BAB-9B06-9141-9EDA-F54F68C21FA6}"/>
              </a:ext>
            </a:extLst>
          </p:cNvPr>
          <p:cNvSpPr>
            <a:spLocks noGrp="1"/>
          </p:cNvSpPr>
          <p:nvPr>
            <p:ph type="body" idx="1"/>
          </p:nvPr>
        </p:nvSpPr>
        <p:spPr>
          <a:xfrm>
            <a:off x="889001" y="5455494"/>
            <a:ext cx="8629650" cy="608756"/>
          </a:xfrm>
        </p:spPr>
        <p:txBody>
          <a:bodyPr>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34C27694-CD8F-D242-A253-810A6A9BF57B}"/>
              </a:ext>
            </a:extLst>
          </p:cNvPr>
          <p:cNvSpPr>
            <a:spLocks noGrp="1"/>
          </p:cNvSpPr>
          <p:nvPr>
            <p:ph type="dt" sz="half" idx="10"/>
          </p:nvPr>
        </p:nvSpPr>
        <p:spPr/>
        <p:txBody>
          <a:bodyPr/>
          <a:lstStyle/>
          <a:p>
            <a:fld id="{6219594D-27B3-4C43-B249-8A79AEA2A70E}" type="datetimeFigureOut">
              <a:rPr lang="en-US" smtClean="0"/>
              <a:t>5/21/2020</a:t>
            </a:fld>
            <a:endParaRPr lang="en-US"/>
          </a:p>
        </p:txBody>
      </p:sp>
      <p:sp>
        <p:nvSpPr>
          <p:cNvPr id="5" name="Footer Placeholder 4">
            <a:extLst>
              <a:ext uri="{FF2B5EF4-FFF2-40B4-BE49-F238E27FC236}">
                <a16:creationId xmlns:a16="http://schemas.microsoft.com/office/drawing/2014/main" id="{99BA64B5-D93D-C04E-9098-7120E8DAC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C5C98-B11F-F34E-A7CA-674430FBAB0A}"/>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9" name="Subtitle 2">
            <a:extLst>
              <a:ext uri="{FF2B5EF4-FFF2-40B4-BE49-F238E27FC236}">
                <a16:creationId xmlns:a16="http://schemas.microsoft.com/office/drawing/2014/main" id="{A62D7E46-2149-C24A-83B4-E78BBB004B9D}"/>
              </a:ext>
            </a:extLst>
          </p:cNvPr>
          <p:cNvSpPr>
            <a:spLocks noGrp="1"/>
          </p:cNvSpPr>
          <p:nvPr>
            <p:ph type="subTitle" idx="13"/>
          </p:nvPr>
        </p:nvSpPr>
        <p:spPr>
          <a:xfrm>
            <a:off x="888999" y="4657725"/>
            <a:ext cx="8629651" cy="6223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3">
            <a:extLst>
              <a:ext uri="{FF2B5EF4-FFF2-40B4-BE49-F238E27FC236}">
                <a16:creationId xmlns:a16="http://schemas.microsoft.com/office/drawing/2014/main" id="{85504BE4-E636-4B49-BB39-BD1930E6E1D4}"/>
              </a:ext>
            </a:extLst>
          </p:cNvPr>
          <p:cNvSpPr>
            <a:spLocks noGrp="1"/>
          </p:cNvSpPr>
          <p:nvPr>
            <p:ph type="body" sz="quarter" idx="14" hasCustomPrompt="1"/>
          </p:nvPr>
        </p:nvSpPr>
        <p:spPr>
          <a:xfrm>
            <a:off x="889000" y="1606395"/>
            <a:ext cx="8629650" cy="533400"/>
          </a:xfrm>
        </p:spPr>
        <p:txBody>
          <a:bodyPr>
            <a:normAutofit/>
          </a:bodyPr>
          <a:lstStyle>
            <a:lvl1pPr marL="0" indent="0">
              <a:buNone/>
              <a:defRPr sz="2400" spc="0">
                <a:solidFill>
                  <a:schemeClr val="accent3"/>
                </a:solidFill>
                <a:latin typeface="Montserrat" panose="02000505000000020004" pitchFamily="2" charset="77"/>
              </a:defRPr>
            </a:lvl1pPr>
          </a:lstStyle>
          <a:p>
            <a:pPr lvl="0"/>
            <a:r>
              <a:rPr lang="en-US" dirty="0"/>
              <a:t>Section 01</a:t>
            </a:r>
          </a:p>
        </p:txBody>
      </p:sp>
    </p:spTree>
    <p:extLst>
      <p:ext uri="{BB962C8B-B14F-4D97-AF65-F5344CB8AC3E}">
        <p14:creationId xmlns:p14="http://schemas.microsoft.com/office/powerpoint/2010/main" val="1697959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 Two Contents indented">
    <p:spTree>
      <p:nvGrpSpPr>
        <p:cNvPr id="1" name=""/>
        <p:cNvGrpSpPr/>
        <p:nvPr/>
      </p:nvGrpSpPr>
      <p:grpSpPr>
        <a:xfrm>
          <a:off x="0" y="0"/>
          <a:ext cx="0" cy="0"/>
          <a:chOff x="0" y="0"/>
          <a:chExt cx="0" cy="0"/>
        </a:xfrm>
      </p:grpSpPr>
      <p:sp>
        <p:nvSpPr>
          <p:cNvPr id="5" name="Title 1"/>
          <p:cNvSpPr>
            <a:spLocks noGrp="1"/>
          </p:cNvSpPr>
          <p:nvPr>
            <p:ph type="title"/>
          </p:nvPr>
        </p:nvSpPr>
        <p:spPr>
          <a:xfrm>
            <a:off x="601594" y="481190"/>
            <a:ext cx="11073761" cy="1204800"/>
          </a:xfrm>
          <a:prstGeom prst="rect">
            <a:avLst/>
          </a:prstGeom>
        </p:spPr>
        <p:txBody>
          <a:bodyPr vert="horz" lIns="0" tIns="0" rIns="0" bIns="0"/>
          <a:lstStyle>
            <a:lvl1pPr algn="l">
              <a:defRPr sz="3800" b="1">
                <a:solidFill>
                  <a:schemeClr val="bg1"/>
                </a:solidFill>
                <a:latin typeface="Georgia"/>
                <a:cs typeface="Georgia"/>
              </a:defRPr>
            </a:lvl1pPr>
          </a:lstStyle>
          <a:p>
            <a:r>
              <a:rPr lang="en-US" smtClean="0"/>
              <a:t>Click to edit Master title style</a:t>
            </a:r>
            <a:endParaRPr lang="en-US"/>
          </a:p>
        </p:txBody>
      </p:sp>
      <p:sp>
        <p:nvSpPr>
          <p:cNvPr id="6" name="Content Placeholder 2"/>
          <p:cNvSpPr>
            <a:spLocks noGrp="1"/>
          </p:cNvSpPr>
          <p:nvPr>
            <p:ph idx="10"/>
          </p:nvPr>
        </p:nvSpPr>
        <p:spPr>
          <a:xfrm>
            <a:off x="609599" y="1716126"/>
            <a:ext cx="5417468" cy="4300030"/>
          </a:xfrm>
          <a:prstGeom prst="rect">
            <a:avLst/>
          </a:prstGeom>
        </p:spPr>
        <p:txBody>
          <a:bodyPr vert="horz" lIns="0" tIns="0" rIns="0" bIns="0"/>
          <a:lstStyle>
            <a:lvl1pPr marL="0" indent="0" algn="l">
              <a:spcAft>
                <a:spcPts val="600"/>
              </a:spcAft>
              <a:defRPr sz="2100" b="1">
                <a:solidFill>
                  <a:schemeClr val="tx1"/>
                </a:solidFill>
                <a:latin typeface="Georgia"/>
                <a:cs typeface="Georgia"/>
              </a:defRPr>
            </a:lvl1pPr>
            <a:lvl2pPr marL="320040" indent="0" algn="l">
              <a:spcAft>
                <a:spcPts val="600"/>
              </a:spcAft>
              <a:defRPr sz="1700">
                <a:solidFill>
                  <a:srgbClr val="000000"/>
                </a:solidFill>
                <a:latin typeface="Georgia"/>
                <a:cs typeface="Georgia"/>
              </a:defRPr>
            </a:lvl2pPr>
            <a:lvl3pPr marL="640080" indent="0" algn="l">
              <a:spcAft>
                <a:spcPts val="600"/>
              </a:spcAft>
              <a:defRPr sz="1700">
                <a:solidFill>
                  <a:srgbClr val="000000"/>
                </a:solidFill>
                <a:latin typeface="Georgia"/>
                <a:cs typeface="Georgia"/>
              </a:defRPr>
            </a:lvl3pPr>
            <a:lvl4pPr marL="960120" indent="0" algn="l">
              <a:spcAft>
                <a:spcPts val="600"/>
              </a:spcAft>
              <a:defRPr sz="1700">
                <a:solidFill>
                  <a:srgbClr val="000000"/>
                </a:solidFill>
                <a:latin typeface="Georgia"/>
                <a:cs typeface="Georgia"/>
              </a:defRPr>
            </a:lvl4pPr>
            <a:lvl5pPr marL="1280160" indent="0" algn="l">
              <a:spcAft>
                <a:spcPts val="600"/>
              </a:spcAft>
              <a:defRPr sz="1700">
                <a:solidFill>
                  <a:srgbClr val="000000"/>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2"/>
          <p:cNvSpPr>
            <a:spLocks noGrp="1"/>
          </p:cNvSpPr>
          <p:nvPr>
            <p:ph idx="11"/>
          </p:nvPr>
        </p:nvSpPr>
        <p:spPr>
          <a:xfrm>
            <a:off x="6163392" y="1716126"/>
            <a:ext cx="5511963" cy="4300030"/>
          </a:xfrm>
          <a:prstGeom prst="rect">
            <a:avLst/>
          </a:prstGeom>
        </p:spPr>
        <p:txBody>
          <a:bodyPr vert="horz" lIns="0" tIns="0" rIns="0" bIns="0"/>
          <a:lstStyle>
            <a:lvl1pPr marL="0" indent="0" algn="l">
              <a:spcAft>
                <a:spcPts val="600"/>
              </a:spcAft>
              <a:defRPr sz="2100" b="1">
                <a:solidFill>
                  <a:schemeClr val="tx1"/>
                </a:solidFill>
                <a:latin typeface="Georgia"/>
                <a:cs typeface="Georgia"/>
              </a:defRPr>
            </a:lvl1pPr>
            <a:lvl2pPr marL="320040" indent="0" algn="l">
              <a:spcAft>
                <a:spcPts val="600"/>
              </a:spcAft>
              <a:defRPr sz="1700">
                <a:solidFill>
                  <a:srgbClr val="000000"/>
                </a:solidFill>
                <a:latin typeface="Georgia"/>
                <a:cs typeface="Georgia"/>
              </a:defRPr>
            </a:lvl2pPr>
            <a:lvl3pPr marL="640080" indent="0" algn="l">
              <a:spcAft>
                <a:spcPts val="600"/>
              </a:spcAft>
              <a:defRPr sz="1700">
                <a:solidFill>
                  <a:srgbClr val="000000"/>
                </a:solidFill>
                <a:latin typeface="Georgia"/>
                <a:cs typeface="Georgia"/>
              </a:defRPr>
            </a:lvl3pPr>
            <a:lvl4pPr marL="960120" indent="0" algn="l">
              <a:spcAft>
                <a:spcPts val="600"/>
              </a:spcAft>
              <a:defRPr sz="1700">
                <a:solidFill>
                  <a:srgbClr val="000000"/>
                </a:solidFill>
                <a:latin typeface="Georgia"/>
                <a:cs typeface="Georgia"/>
              </a:defRPr>
            </a:lvl4pPr>
            <a:lvl5pPr marL="1280160" indent="0" algn="l">
              <a:spcAft>
                <a:spcPts val="600"/>
              </a:spcAft>
              <a:defRPr sz="1700">
                <a:solidFill>
                  <a:srgbClr val="000000"/>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669140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 Content indented">
    <p:spTree>
      <p:nvGrpSpPr>
        <p:cNvPr id="1" name=""/>
        <p:cNvGrpSpPr/>
        <p:nvPr/>
      </p:nvGrpSpPr>
      <p:grpSpPr>
        <a:xfrm>
          <a:off x="0" y="0"/>
          <a:ext cx="0" cy="0"/>
          <a:chOff x="0" y="0"/>
          <a:chExt cx="0" cy="0"/>
        </a:xfrm>
      </p:grpSpPr>
      <p:sp>
        <p:nvSpPr>
          <p:cNvPr id="2" name="Title 1"/>
          <p:cNvSpPr>
            <a:spLocks noGrp="1"/>
          </p:cNvSpPr>
          <p:nvPr>
            <p:ph type="title"/>
          </p:nvPr>
        </p:nvSpPr>
        <p:spPr>
          <a:xfrm>
            <a:off x="612735" y="481043"/>
            <a:ext cx="11055395" cy="1204800"/>
          </a:xfrm>
          <a:prstGeom prst="rect">
            <a:avLst/>
          </a:prstGeom>
        </p:spPr>
        <p:txBody>
          <a:bodyPr vert="horz" lIns="0" tIns="0" rIns="0" bIns="0"/>
          <a:lstStyle>
            <a:lvl1pPr algn="l">
              <a:defRPr sz="3800" b="1">
                <a:solidFill>
                  <a:schemeClr val="bg1"/>
                </a:solidFill>
                <a:latin typeface="Georgia"/>
                <a:cs typeface="Georgia"/>
              </a:defRPr>
            </a:lvl1pPr>
          </a:lstStyle>
          <a:p>
            <a:r>
              <a:rPr lang="en-US" smtClean="0"/>
              <a:t>Click to edit Master title style</a:t>
            </a:r>
            <a:endParaRPr lang="en-US"/>
          </a:p>
        </p:txBody>
      </p:sp>
      <p:sp>
        <p:nvSpPr>
          <p:cNvPr id="3" name="Content Placeholder 2"/>
          <p:cNvSpPr>
            <a:spLocks noGrp="1"/>
          </p:cNvSpPr>
          <p:nvPr>
            <p:ph idx="1"/>
          </p:nvPr>
        </p:nvSpPr>
        <p:spPr>
          <a:xfrm>
            <a:off x="1219200" y="1715978"/>
            <a:ext cx="10448929" cy="3220552"/>
          </a:xfrm>
          <a:prstGeom prst="rect">
            <a:avLst/>
          </a:prstGeom>
        </p:spPr>
        <p:txBody>
          <a:bodyPr vert="horz" lIns="0" tIns="0" rIns="0" bIns="0"/>
          <a:lstStyle>
            <a:lvl1pPr marL="0" indent="0" algn="l">
              <a:defRPr b="1">
                <a:solidFill>
                  <a:schemeClr val="tx1"/>
                </a:solidFill>
                <a:latin typeface="Georgia"/>
                <a:cs typeface="Georgia"/>
              </a:defRPr>
            </a:lvl1pPr>
            <a:lvl2pPr marL="320040" indent="0" algn="l">
              <a:spcAft>
                <a:spcPts val="600"/>
              </a:spcAft>
              <a:defRPr sz="2100">
                <a:solidFill>
                  <a:srgbClr val="000000"/>
                </a:solidFill>
                <a:latin typeface="Georgia"/>
                <a:cs typeface="Georgia"/>
              </a:defRPr>
            </a:lvl2pPr>
            <a:lvl3pPr marL="640080" indent="0" algn="l">
              <a:spcAft>
                <a:spcPts val="600"/>
              </a:spcAft>
              <a:defRPr sz="2100">
                <a:solidFill>
                  <a:srgbClr val="000000"/>
                </a:solidFill>
                <a:latin typeface="Georgia"/>
                <a:cs typeface="Georgia"/>
              </a:defRPr>
            </a:lvl3pPr>
            <a:lvl4pPr marL="960120" indent="0" algn="l">
              <a:spcAft>
                <a:spcPts val="600"/>
              </a:spcAft>
              <a:defRPr sz="2100">
                <a:solidFill>
                  <a:srgbClr val="000000"/>
                </a:solidFill>
                <a:latin typeface="Georgia"/>
                <a:cs typeface="Georgia"/>
              </a:defRPr>
            </a:lvl4pPr>
            <a:lvl5pPr marL="1280160" indent="0" algn="l">
              <a:spcAft>
                <a:spcPts val="600"/>
              </a:spcAft>
              <a:defRPr sz="2100">
                <a:solidFill>
                  <a:srgbClr val="000000"/>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13143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C4C2F87-0304-C140-A7E2-095C4925A96C}"/>
              </a:ext>
            </a:extLst>
          </p:cNvPr>
          <p:cNvSpPr>
            <a:spLocks noGrp="1"/>
          </p:cNvSpPr>
          <p:nvPr>
            <p:ph type="dt" sz="half" idx="10"/>
          </p:nvPr>
        </p:nvSpPr>
        <p:spPr/>
        <p:txBody>
          <a:bodyPr/>
          <a:lstStyle/>
          <a:p>
            <a:fld id="{6219594D-27B3-4C43-B249-8A79AEA2A70E}" type="datetimeFigureOut">
              <a:rPr lang="en-US" smtClean="0"/>
              <a:t>5/21/2020</a:t>
            </a:fld>
            <a:endParaRPr lang="en-US"/>
          </a:p>
        </p:txBody>
      </p:sp>
      <p:sp>
        <p:nvSpPr>
          <p:cNvPr id="4" name="Footer Placeholder 3">
            <a:extLst>
              <a:ext uri="{FF2B5EF4-FFF2-40B4-BE49-F238E27FC236}">
                <a16:creationId xmlns:a16="http://schemas.microsoft.com/office/drawing/2014/main" id="{C02C87A3-454A-7F41-B580-16D05501CC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E4593E-4E2B-9146-8BED-FEDE11498DD4}"/>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7" name="Title Placeholder 6">
            <a:extLst>
              <a:ext uri="{FF2B5EF4-FFF2-40B4-BE49-F238E27FC236}">
                <a16:creationId xmlns:a16="http://schemas.microsoft.com/office/drawing/2014/main" id="{C8A24B1A-F33D-EC4A-BD0E-25FD6E8E6CD4}"/>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59515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Text 1 Column/Hexagona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49BFAD-511D-B943-9152-EB26FA4631CD}"/>
              </a:ext>
            </a:extLst>
          </p:cNvPr>
          <p:cNvSpPr>
            <a:spLocks noGrp="1"/>
          </p:cNvSpPr>
          <p:nvPr>
            <p:ph type="dt" sz="half" idx="10"/>
          </p:nvPr>
        </p:nvSpPr>
        <p:spPr/>
        <p:txBody>
          <a:bodyPr/>
          <a:lstStyle/>
          <a:p>
            <a:fld id="{6219594D-27B3-4C43-B249-8A79AEA2A70E}" type="datetimeFigureOut">
              <a:rPr lang="en-US" smtClean="0"/>
              <a:t>5/21/2020</a:t>
            </a:fld>
            <a:endParaRPr lang="en-US"/>
          </a:p>
        </p:txBody>
      </p:sp>
      <p:sp>
        <p:nvSpPr>
          <p:cNvPr id="5" name="Footer Placeholder 4">
            <a:extLst>
              <a:ext uri="{FF2B5EF4-FFF2-40B4-BE49-F238E27FC236}">
                <a16:creationId xmlns:a16="http://schemas.microsoft.com/office/drawing/2014/main" id="{9A09C7EC-9945-8845-8A27-552D1A17223E}"/>
              </a:ext>
            </a:extLst>
          </p:cNvPr>
          <p:cNvSpPr>
            <a:spLocks noGrp="1"/>
          </p:cNvSpPr>
          <p:nvPr>
            <p:ph type="ftr" sz="quarter" idx="11"/>
          </p:nvPr>
        </p:nvSpPr>
        <p:spPr/>
        <p:txBody>
          <a:bodyPr/>
          <a:lstStyle/>
          <a:p>
            <a:endParaRPr lang="en-US"/>
          </a:p>
        </p:txBody>
      </p:sp>
      <p:sp>
        <p:nvSpPr>
          <p:cNvPr id="10" name="Title Placeholder 6">
            <a:extLst>
              <a:ext uri="{FF2B5EF4-FFF2-40B4-BE49-F238E27FC236}">
                <a16:creationId xmlns:a16="http://schemas.microsoft.com/office/drawing/2014/main" id="{EFB307C3-83A5-D547-8957-A6915ECAF118}"/>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F15CEC14-51AE-C647-A355-EFB403FD35FF}"/>
              </a:ext>
            </a:extLst>
          </p:cNvPr>
          <p:cNvSpPr>
            <a:spLocks noGrp="1"/>
          </p:cNvSpPr>
          <p:nvPr>
            <p:ph type="subTitle" idx="1"/>
          </p:nvPr>
        </p:nvSpPr>
        <p:spPr>
          <a:xfrm>
            <a:off x="889001" y="3089276"/>
            <a:ext cx="9518650" cy="6191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a:extLst>
              <a:ext uri="{FF2B5EF4-FFF2-40B4-BE49-F238E27FC236}">
                <a16:creationId xmlns:a16="http://schemas.microsoft.com/office/drawing/2014/main" id="{620B76D1-1FDB-C943-BF28-EE0959B69D6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7" name="Text Placeholder 2">
            <a:extLst>
              <a:ext uri="{FF2B5EF4-FFF2-40B4-BE49-F238E27FC236}">
                <a16:creationId xmlns:a16="http://schemas.microsoft.com/office/drawing/2014/main" id="{7C170E7E-B249-4B40-8A2E-8E1CD384759C}"/>
              </a:ext>
            </a:extLst>
          </p:cNvPr>
          <p:cNvSpPr>
            <a:spLocks noGrp="1"/>
          </p:cNvSpPr>
          <p:nvPr>
            <p:ph type="body" idx="13"/>
          </p:nvPr>
        </p:nvSpPr>
        <p:spPr>
          <a:xfrm>
            <a:off x="889001" y="3876677"/>
            <a:ext cx="8629650" cy="2187574"/>
          </a:xfrm>
        </p:spPr>
        <p:txBody>
          <a:bodyPr>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83562384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ubtitle/Text 2 Column/Hexagona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49BFAD-511D-B943-9152-EB26FA4631CD}"/>
              </a:ext>
            </a:extLst>
          </p:cNvPr>
          <p:cNvSpPr>
            <a:spLocks noGrp="1"/>
          </p:cNvSpPr>
          <p:nvPr>
            <p:ph type="dt" sz="half" idx="10"/>
          </p:nvPr>
        </p:nvSpPr>
        <p:spPr/>
        <p:txBody>
          <a:bodyPr/>
          <a:lstStyle/>
          <a:p>
            <a:fld id="{6219594D-27B3-4C43-B249-8A79AEA2A70E}" type="datetimeFigureOut">
              <a:rPr lang="en-US" smtClean="0"/>
              <a:t>5/21/2020</a:t>
            </a:fld>
            <a:endParaRPr lang="en-US"/>
          </a:p>
        </p:txBody>
      </p:sp>
      <p:sp>
        <p:nvSpPr>
          <p:cNvPr id="5" name="Footer Placeholder 4">
            <a:extLst>
              <a:ext uri="{FF2B5EF4-FFF2-40B4-BE49-F238E27FC236}">
                <a16:creationId xmlns:a16="http://schemas.microsoft.com/office/drawing/2014/main" id="{9A09C7EC-9945-8845-8A27-552D1A172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B76D1-1FDB-C943-BF28-EE0959B69D6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0" name="Title Placeholder 6">
            <a:extLst>
              <a:ext uri="{FF2B5EF4-FFF2-40B4-BE49-F238E27FC236}">
                <a16:creationId xmlns:a16="http://schemas.microsoft.com/office/drawing/2014/main" id="{EFB307C3-83A5-D547-8957-A6915ECAF118}"/>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F15CEC14-51AE-C647-A355-EFB403FD35FF}"/>
              </a:ext>
            </a:extLst>
          </p:cNvPr>
          <p:cNvSpPr>
            <a:spLocks noGrp="1"/>
          </p:cNvSpPr>
          <p:nvPr>
            <p:ph type="subTitle" idx="1"/>
          </p:nvPr>
        </p:nvSpPr>
        <p:spPr>
          <a:xfrm>
            <a:off x="889001" y="3089276"/>
            <a:ext cx="9518650" cy="6191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Text Placeholder 2">
            <a:extLst>
              <a:ext uri="{FF2B5EF4-FFF2-40B4-BE49-F238E27FC236}">
                <a16:creationId xmlns:a16="http://schemas.microsoft.com/office/drawing/2014/main" id="{7C170E7E-B249-4B40-8A2E-8E1CD384759C}"/>
              </a:ext>
            </a:extLst>
          </p:cNvPr>
          <p:cNvSpPr>
            <a:spLocks noGrp="1"/>
          </p:cNvSpPr>
          <p:nvPr>
            <p:ph type="body" idx="13"/>
          </p:nvPr>
        </p:nvSpPr>
        <p:spPr>
          <a:xfrm>
            <a:off x="889001" y="3876677"/>
            <a:ext cx="8629650" cy="2187574"/>
          </a:xfrm>
        </p:spPr>
        <p:txBody>
          <a:bodyPr numCol="2" spcCol="36576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23473014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Text 3 Column/Hexagona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49BFAD-511D-B943-9152-EB26FA4631CD}"/>
              </a:ext>
            </a:extLst>
          </p:cNvPr>
          <p:cNvSpPr>
            <a:spLocks noGrp="1"/>
          </p:cNvSpPr>
          <p:nvPr>
            <p:ph type="dt" sz="half" idx="10"/>
          </p:nvPr>
        </p:nvSpPr>
        <p:spPr/>
        <p:txBody>
          <a:bodyPr/>
          <a:lstStyle/>
          <a:p>
            <a:fld id="{6219594D-27B3-4C43-B249-8A79AEA2A70E}" type="datetimeFigureOut">
              <a:rPr lang="en-US" smtClean="0"/>
              <a:t>5/21/2020</a:t>
            </a:fld>
            <a:endParaRPr lang="en-US"/>
          </a:p>
        </p:txBody>
      </p:sp>
      <p:sp>
        <p:nvSpPr>
          <p:cNvPr id="5" name="Footer Placeholder 4">
            <a:extLst>
              <a:ext uri="{FF2B5EF4-FFF2-40B4-BE49-F238E27FC236}">
                <a16:creationId xmlns:a16="http://schemas.microsoft.com/office/drawing/2014/main" id="{9A09C7EC-9945-8845-8A27-552D1A172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B76D1-1FDB-C943-BF28-EE0959B69D6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0" name="Title Placeholder 6">
            <a:extLst>
              <a:ext uri="{FF2B5EF4-FFF2-40B4-BE49-F238E27FC236}">
                <a16:creationId xmlns:a16="http://schemas.microsoft.com/office/drawing/2014/main" id="{EFB307C3-83A5-D547-8957-A6915ECAF118}"/>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F15CEC14-51AE-C647-A355-EFB403FD35FF}"/>
              </a:ext>
            </a:extLst>
          </p:cNvPr>
          <p:cNvSpPr>
            <a:spLocks noGrp="1"/>
          </p:cNvSpPr>
          <p:nvPr>
            <p:ph type="subTitle" idx="1"/>
          </p:nvPr>
        </p:nvSpPr>
        <p:spPr>
          <a:xfrm>
            <a:off x="889001" y="3089276"/>
            <a:ext cx="9518650" cy="6191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Text Placeholder 2">
            <a:extLst>
              <a:ext uri="{FF2B5EF4-FFF2-40B4-BE49-F238E27FC236}">
                <a16:creationId xmlns:a16="http://schemas.microsoft.com/office/drawing/2014/main" id="{7C170E7E-B249-4B40-8A2E-8E1CD384759C}"/>
              </a:ext>
            </a:extLst>
          </p:cNvPr>
          <p:cNvSpPr>
            <a:spLocks noGrp="1"/>
          </p:cNvSpPr>
          <p:nvPr>
            <p:ph type="body" idx="13"/>
          </p:nvPr>
        </p:nvSpPr>
        <p:spPr>
          <a:xfrm>
            <a:off x="889001" y="3876677"/>
            <a:ext cx="8629650" cy="2187574"/>
          </a:xfrm>
        </p:spPr>
        <p:txBody>
          <a:bodyPr wrap="none" numCol="3" spcCol="36576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708147606"/>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 1up">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86CF961-978D-4041-AF6F-C9D46CF73C40}"/>
              </a:ext>
            </a:extLst>
          </p:cNvPr>
          <p:cNvSpPr>
            <a:spLocks noGrp="1"/>
          </p:cNvSpPr>
          <p:nvPr>
            <p:ph type="dt" sz="half" idx="10"/>
          </p:nvPr>
        </p:nvSpPr>
        <p:spPr/>
        <p:txBody>
          <a:bodyPr/>
          <a:lstStyle/>
          <a:p>
            <a:fld id="{6219594D-27B3-4C43-B249-8A79AEA2A70E}" type="datetimeFigureOut">
              <a:rPr lang="en-US" smtClean="0"/>
              <a:t>5/21/2020</a:t>
            </a:fld>
            <a:endParaRPr lang="en-US"/>
          </a:p>
        </p:txBody>
      </p:sp>
      <p:sp>
        <p:nvSpPr>
          <p:cNvPr id="5" name="Footer Placeholder 4">
            <a:extLst>
              <a:ext uri="{FF2B5EF4-FFF2-40B4-BE49-F238E27FC236}">
                <a16:creationId xmlns:a16="http://schemas.microsoft.com/office/drawing/2014/main" id="{6DA289B9-94D7-B640-A22B-B4AA27CE7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E1427-4312-B041-959B-BCEB1F5EF15B}"/>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8" name="Content Placeholder 2">
            <a:extLst>
              <a:ext uri="{FF2B5EF4-FFF2-40B4-BE49-F238E27FC236}">
                <a16:creationId xmlns:a16="http://schemas.microsoft.com/office/drawing/2014/main" id="{A0C450A7-F4B7-D84A-AF78-202630E85086}"/>
              </a:ext>
            </a:extLst>
          </p:cNvPr>
          <p:cNvSpPr>
            <a:spLocks noGrp="1"/>
          </p:cNvSpPr>
          <p:nvPr>
            <p:ph idx="1"/>
          </p:nvPr>
        </p:nvSpPr>
        <p:spPr>
          <a:xfrm>
            <a:off x="889000" y="3089275"/>
            <a:ext cx="10410825" cy="2974975"/>
          </a:xfrm>
          <a:solidFill>
            <a:schemeClr val="bg2"/>
          </a:solidFill>
        </p:spPr>
        <p:txBody>
          <a:bodyPr lIns="182880" tIns="182880" rIns="18288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6">
            <a:extLst>
              <a:ext uri="{FF2B5EF4-FFF2-40B4-BE49-F238E27FC236}">
                <a16:creationId xmlns:a16="http://schemas.microsoft.com/office/drawing/2014/main" id="{9B027F61-5F71-864F-B684-C769ACB59FC6}"/>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45967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 2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66BD02D-13EF-7047-9A13-6794238ED6A5}"/>
              </a:ext>
            </a:extLst>
          </p:cNvPr>
          <p:cNvSpPr>
            <a:spLocks noGrp="1"/>
          </p:cNvSpPr>
          <p:nvPr>
            <p:ph type="dt" sz="half" idx="10"/>
          </p:nvPr>
        </p:nvSpPr>
        <p:spPr/>
        <p:txBody>
          <a:bodyPr/>
          <a:lstStyle/>
          <a:p>
            <a:fld id="{6219594D-27B3-4C43-B249-8A79AEA2A70E}" type="datetimeFigureOut">
              <a:rPr lang="en-US" smtClean="0"/>
              <a:t>5/21/2020</a:t>
            </a:fld>
            <a:endParaRPr lang="en-US"/>
          </a:p>
        </p:txBody>
      </p:sp>
      <p:sp>
        <p:nvSpPr>
          <p:cNvPr id="6" name="Footer Placeholder 5">
            <a:extLst>
              <a:ext uri="{FF2B5EF4-FFF2-40B4-BE49-F238E27FC236}">
                <a16:creationId xmlns:a16="http://schemas.microsoft.com/office/drawing/2014/main" id="{A8478348-21B0-9445-88E6-3592D671C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AB5E81-3BF2-5442-8BCD-FD9D3ECECD55}"/>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8" name="Title Placeholder 6">
            <a:extLst>
              <a:ext uri="{FF2B5EF4-FFF2-40B4-BE49-F238E27FC236}">
                <a16:creationId xmlns:a16="http://schemas.microsoft.com/office/drawing/2014/main" id="{E23A2747-8B63-C54A-87AA-508BC1703C8B}"/>
              </a:ext>
            </a:extLst>
          </p:cNvPr>
          <p:cNvSpPr>
            <a:spLocks noGrp="1"/>
          </p:cNvSpPr>
          <p:nvPr>
            <p:ph type="title"/>
          </p:nvPr>
        </p:nvSpPr>
        <p:spPr>
          <a:xfrm>
            <a:off x="889000" y="1524000"/>
            <a:ext cx="10410825"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Content Placeholder 2">
            <a:extLst>
              <a:ext uri="{FF2B5EF4-FFF2-40B4-BE49-F238E27FC236}">
                <a16:creationId xmlns:a16="http://schemas.microsoft.com/office/drawing/2014/main" id="{567FA562-FCDF-174B-B534-FCFA7C0434FB}"/>
              </a:ext>
            </a:extLst>
          </p:cNvPr>
          <p:cNvSpPr>
            <a:spLocks noGrp="1"/>
          </p:cNvSpPr>
          <p:nvPr>
            <p:ph sz="half" idx="1"/>
          </p:nvPr>
        </p:nvSpPr>
        <p:spPr>
          <a:xfrm>
            <a:off x="889000" y="3089275"/>
            <a:ext cx="5065713" cy="2974975"/>
          </a:xfrm>
          <a:solidFill>
            <a:schemeClr val="bg2"/>
          </a:solidFill>
        </p:spPr>
        <p:txBody>
          <a:bodyPr lIns="182880" tIns="182880" rIns="18288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a:extLst>
              <a:ext uri="{FF2B5EF4-FFF2-40B4-BE49-F238E27FC236}">
                <a16:creationId xmlns:a16="http://schemas.microsoft.com/office/drawing/2014/main" id="{99231EA3-3673-9A40-9AC6-D553512171F5}"/>
              </a:ext>
            </a:extLst>
          </p:cNvPr>
          <p:cNvSpPr>
            <a:spLocks noGrp="1"/>
          </p:cNvSpPr>
          <p:nvPr>
            <p:ph sz="half" idx="2"/>
          </p:nvPr>
        </p:nvSpPr>
        <p:spPr>
          <a:xfrm>
            <a:off x="6232524" y="3089275"/>
            <a:ext cx="5067301" cy="2974975"/>
          </a:xfrm>
          <a:solidFill>
            <a:schemeClr val="bg2"/>
          </a:solidFill>
        </p:spPr>
        <p:txBody>
          <a:bodyPr lIns="182880" tIns="182880" rIns="18288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527624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tion/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BC24D6E-5928-F74B-8187-663B9066E851}"/>
              </a:ext>
            </a:extLst>
          </p:cNvPr>
          <p:cNvSpPr>
            <a:spLocks noGrp="1"/>
          </p:cNvSpPr>
          <p:nvPr>
            <p:ph type="dt" sz="half" idx="10"/>
          </p:nvPr>
        </p:nvSpPr>
        <p:spPr/>
        <p:txBody>
          <a:bodyPr/>
          <a:lstStyle/>
          <a:p>
            <a:fld id="{6219594D-27B3-4C43-B249-8A79AEA2A70E}" type="datetimeFigureOut">
              <a:rPr lang="en-US" smtClean="0"/>
              <a:t>5/21/2020</a:t>
            </a:fld>
            <a:endParaRPr lang="en-US"/>
          </a:p>
        </p:txBody>
      </p:sp>
      <p:sp>
        <p:nvSpPr>
          <p:cNvPr id="6" name="Footer Placeholder 5">
            <a:extLst>
              <a:ext uri="{FF2B5EF4-FFF2-40B4-BE49-F238E27FC236}">
                <a16:creationId xmlns:a16="http://schemas.microsoft.com/office/drawing/2014/main" id="{995B855C-6743-E945-A627-C6CC0BF1D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090C7-8A37-A64E-A382-84C00415AD04}"/>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2" name="Title 1">
            <a:extLst>
              <a:ext uri="{FF2B5EF4-FFF2-40B4-BE49-F238E27FC236}">
                <a16:creationId xmlns:a16="http://schemas.microsoft.com/office/drawing/2014/main" id="{BC64182C-8E81-B348-8F69-357FF2B87277}"/>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13" name="Text Placeholder 3">
            <a:extLst>
              <a:ext uri="{FF2B5EF4-FFF2-40B4-BE49-F238E27FC236}">
                <a16:creationId xmlns:a16="http://schemas.microsoft.com/office/drawing/2014/main" id="{E4C0FC1B-258B-F449-ACD9-C646EFD30D8A}"/>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Content Placeholder 2">
            <a:extLst>
              <a:ext uri="{FF2B5EF4-FFF2-40B4-BE49-F238E27FC236}">
                <a16:creationId xmlns:a16="http://schemas.microsoft.com/office/drawing/2014/main" id="{C5259768-F574-7A4B-B312-34598B55860E}"/>
              </a:ext>
            </a:extLst>
          </p:cNvPr>
          <p:cNvSpPr>
            <a:spLocks noGrp="1"/>
          </p:cNvSpPr>
          <p:nvPr>
            <p:ph idx="1"/>
          </p:nvPr>
        </p:nvSpPr>
        <p:spPr>
          <a:xfrm>
            <a:off x="4452938" y="1524001"/>
            <a:ext cx="6846887" cy="4540249"/>
          </a:xfrm>
          <a:solidFill>
            <a:schemeClr val="bg2"/>
          </a:solidFill>
        </p:spPr>
        <p:txBody>
          <a:bodyPr lIns="182880" tIns="182880" rIns="182880" bIns="182880"/>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982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alphaModFix amt="3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153239-2B46-6140-80C0-0B7BAF86F054}"/>
              </a:ext>
            </a:extLst>
          </p:cNvPr>
          <p:cNvSpPr>
            <a:spLocks noGrp="1"/>
          </p:cNvSpPr>
          <p:nvPr>
            <p:ph type="body" idx="1"/>
          </p:nvPr>
        </p:nvSpPr>
        <p:spPr>
          <a:xfrm>
            <a:off x="889001" y="3094038"/>
            <a:ext cx="10410824" cy="29702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4" name="Date Placeholder 3">
            <a:extLst>
              <a:ext uri="{FF2B5EF4-FFF2-40B4-BE49-F238E27FC236}">
                <a16:creationId xmlns:a16="http://schemas.microsoft.com/office/drawing/2014/main" id="{A913830F-A07B-2540-99D6-7131436E2855}"/>
              </a:ext>
            </a:extLst>
          </p:cNvPr>
          <p:cNvSpPr>
            <a:spLocks noGrp="1"/>
          </p:cNvSpPr>
          <p:nvPr>
            <p:ph type="dt" sz="half" idx="2"/>
          </p:nvPr>
        </p:nvSpPr>
        <p:spPr>
          <a:xfrm>
            <a:off x="889000" y="6226175"/>
            <a:ext cx="1501775" cy="631825"/>
          </a:xfrm>
          <a:prstGeom prst="rect">
            <a:avLst/>
          </a:prstGeom>
        </p:spPr>
        <p:txBody>
          <a:bodyPr vert="horz" lIns="91440" tIns="45720" rIns="91440" bIns="45720" rtlCol="0" anchor="ctr"/>
          <a:lstStyle>
            <a:lvl1pPr algn="l">
              <a:defRPr sz="1200" b="0" i="0">
                <a:solidFill>
                  <a:schemeClr val="accent1"/>
                </a:solidFill>
                <a:latin typeface="Montserrat Regular" panose="02000505000000020004" pitchFamily="2" charset="77"/>
              </a:defRPr>
            </a:lvl1pPr>
          </a:lstStyle>
          <a:p>
            <a:fld id="{6219594D-27B3-4C43-B249-8A79AEA2A70E}" type="datetimeFigureOut">
              <a:rPr lang="en-US" smtClean="0"/>
              <a:pPr/>
              <a:t>5/21/2020</a:t>
            </a:fld>
            <a:endParaRPr lang="en-US" dirty="0"/>
          </a:p>
        </p:txBody>
      </p:sp>
      <p:sp>
        <p:nvSpPr>
          <p:cNvPr id="5" name="Footer Placeholder 4">
            <a:extLst>
              <a:ext uri="{FF2B5EF4-FFF2-40B4-BE49-F238E27FC236}">
                <a16:creationId xmlns:a16="http://schemas.microsoft.com/office/drawing/2014/main" id="{DE86110B-22BB-CC4F-82A2-8B61BB9C98BD}"/>
              </a:ext>
            </a:extLst>
          </p:cNvPr>
          <p:cNvSpPr>
            <a:spLocks noGrp="1"/>
          </p:cNvSpPr>
          <p:nvPr>
            <p:ph type="ftr" sz="quarter" idx="3"/>
          </p:nvPr>
        </p:nvSpPr>
        <p:spPr>
          <a:xfrm>
            <a:off x="2670175" y="6226175"/>
            <a:ext cx="7737475" cy="631825"/>
          </a:xfrm>
          <a:prstGeom prst="rect">
            <a:avLst/>
          </a:prstGeom>
        </p:spPr>
        <p:txBody>
          <a:bodyPr vert="horz" lIns="91440" tIns="45720" rIns="91440" bIns="45720" rtlCol="0" anchor="ctr"/>
          <a:lstStyle>
            <a:lvl1pPr algn="l">
              <a:defRPr sz="1200" b="0" i="0">
                <a:solidFill>
                  <a:schemeClr val="accent1"/>
                </a:solidFill>
                <a:latin typeface="Montserrat Regular" panose="02000505000000020004" pitchFamily="2" charset="77"/>
              </a:defRPr>
            </a:lvl1pPr>
          </a:lstStyle>
          <a:p>
            <a:endParaRPr lang="en-US" dirty="0"/>
          </a:p>
        </p:txBody>
      </p:sp>
      <p:sp>
        <p:nvSpPr>
          <p:cNvPr id="6" name="Slide Number Placeholder 5">
            <a:extLst>
              <a:ext uri="{FF2B5EF4-FFF2-40B4-BE49-F238E27FC236}">
                <a16:creationId xmlns:a16="http://schemas.microsoft.com/office/drawing/2014/main" id="{BAA86C46-60A6-F141-9013-9EB2EE3CEF05}"/>
              </a:ext>
            </a:extLst>
          </p:cNvPr>
          <p:cNvSpPr>
            <a:spLocks noGrp="1"/>
          </p:cNvSpPr>
          <p:nvPr>
            <p:ph type="sldNum" sz="quarter" idx="4"/>
          </p:nvPr>
        </p:nvSpPr>
        <p:spPr>
          <a:xfrm>
            <a:off x="10687050" y="6226175"/>
            <a:ext cx="612775" cy="631825"/>
          </a:xfrm>
          <a:prstGeom prst="rect">
            <a:avLst/>
          </a:prstGeom>
        </p:spPr>
        <p:txBody>
          <a:bodyPr vert="horz" lIns="91440" tIns="45720" rIns="91440" bIns="45720" rtlCol="0" anchor="ctr"/>
          <a:lstStyle>
            <a:lvl1pPr algn="r">
              <a:defRPr sz="1200" b="0" i="0">
                <a:solidFill>
                  <a:schemeClr val="accent1"/>
                </a:solidFill>
                <a:latin typeface="Montserrat Regular" panose="02000505000000020004" pitchFamily="2" charset="77"/>
              </a:defRPr>
            </a:lvl1pPr>
          </a:lstStyle>
          <a:p>
            <a:fld id="{FB1083F1-5FA9-0B47-AEEA-351267D53B79}" type="slidenum">
              <a:rPr lang="en-US" smtClean="0"/>
              <a:pPr/>
              <a:t>‹#›</a:t>
            </a:fld>
            <a:endParaRPr lang="en-US" dirty="0"/>
          </a:p>
        </p:txBody>
      </p:sp>
      <p:sp>
        <p:nvSpPr>
          <p:cNvPr id="7" name="Title Placeholder 6">
            <a:extLst>
              <a:ext uri="{FF2B5EF4-FFF2-40B4-BE49-F238E27FC236}">
                <a16:creationId xmlns:a16="http://schemas.microsoft.com/office/drawing/2014/main" id="{5BAE4F25-5D1B-3146-BE6C-65ABED35C55D}"/>
              </a:ext>
            </a:extLst>
          </p:cNvPr>
          <p:cNvSpPr>
            <a:spLocks noGrp="1"/>
          </p:cNvSpPr>
          <p:nvPr>
            <p:ph type="title"/>
          </p:nvPr>
        </p:nvSpPr>
        <p:spPr>
          <a:xfrm>
            <a:off x="888999" y="1524000"/>
            <a:ext cx="10410826"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1" name="Picture 10">
            <a:extLst>
              <a:ext uri="{FF2B5EF4-FFF2-40B4-BE49-F238E27FC236}">
                <a16:creationId xmlns:a16="http://schemas.microsoft.com/office/drawing/2014/main" id="{5B7A14DC-5236-5F4B-B24B-EA117EC6D973}"/>
              </a:ext>
            </a:extLst>
          </p:cNvPr>
          <p:cNvPicPr>
            <a:picLocks noChangeAspect="1"/>
          </p:cNvPicPr>
          <p:nvPr userDrawn="1"/>
        </p:nvPicPr>
        <p:blipFill>
          <a:blip r:embed="rId24"/>
          <a:stretch>
            <a:fillRect/>
          </a:stretch>
        </p:blipFill>
        <p:spPr>
          <a:xfrm>
            <a:off x="609600" y="378714"/>
            <a:ext cx="1158240" cy="405384"/>
          </a:xfrm>
          <a:prstGeom prst="rect">
            <a:avLst/>
          </a:prstGeom>
        </p:spPr>
      </p:pic>
    </p:spTree>
    <p:extLst>
      <p:ext uri="{BB962C8B-B14F-4D97-AF65-F5344CB8AC3E}">
        <p14:creationId xmlns:p14="http://schemas.microsoft.com/office/powerpoint/2010/main" val="366317170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Lst>
  <p:txStyles>
    <p:titleStyle>
      <a:lvl1pPr algn="l" defTabSz="914400" rtl="0" eaLnBrk="1" latinLnBrk="0" hangingPunct="1">
        <a:lnSpc>
          <a:spcPct val="90000"/>
        </a:lnSpc>
        <a:spcBef>
          <a:spcPct val="0"/>
        </a:spcBef>
        <a:buNone/>
        <a:defRPr sz="5400" b="0" i="0" kern="1200" spc="-200" baseline="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baseline="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51">
          <p15:clr>
            <a:srgbClr val="F26B43"/>
          </p15:clr>
        </p15:guide>
        <p15:guide id="2" pos="3366">
          <p15:clr>
            <a:srgbClr val="F26B43"/>
          </p15:clr>
        </p15:guide>
        <p15:guide id="3" pos="3190">
          <p15:clr>
            <a:srgbClr val="F26B43"/>
          </p15:clr>
        </p15:guide>
        <p15:guide id="4" pos="2805">
          <p15:clr>
            <a:srgbClr val="F26B43"/>
          </p15:clr>
        </p15:guide>
        <p15:guide id="5" pos="2630">
          <p15:clr>
            <a:srgbClr val="F26B43"/>
          </p15:clr>
        </p15:guide>
        <p15:guide id="6" pos="2244">
          <p15:clr>
            <a:srgbClr val="F26B43"/>
          </p15:clr>
        </p15:guide>
        <p15:guide id="7" pos="2068">
          <p15:clr>
            <a:srgbClr val="F26B43"/>
          </p15:clr>
        </p15:guide>
        <p15:guide id="8" pos="1682">
          <p15:clr>
            <a:srgbClr val="F26B43"/>
          </p15:clr>
        </p15:guide>
        <p15:guide id="9" pos="1506">
          <p15:clr>
            <a:srgbClr val="F26B43"/>
          </p15:clr>
        </p15:guide>
        <p15:guide id="10" pos="1120">
          <p15:clr>
            <a:srgbClr val="F26B43"/>
          </p15:clr>
        </p15:guide>
        <p15:guide id="11" pos="946">
          <p15:clr>
            <a:srgbClr val="F26B43"/>
          </p15:clr>
        </p15:guide>
        <p15:guide id="12" pos="560">
          <p15:clr>
            <a:srgbClr val="F26B43"/>
          </p15:clr>
        </p15:guide>
        <p15:guide id="13" pos="384">
          <p15:clr>
            <a:srgbClr val="F26B43"/>
          </p15:clr>
        </p15:guide>
        <p15:guide id="14">
          <p15:clr>
            <a:srgbClr val="F26B43"/>
          </p15:clr>
        </p15:guide>
        <p15:guide id="15" pos="3926">
          <p15:clr>
            <a:srgbClr val="F26B43"/>
          </p15:clr>
        </p15:guide>
        <p15:guide id="16" pos="4312">
          <p15:clr>
            <a:srgbClr val="F26B43"/>
          </p15:clr>
        </p15:guide>
        <p15:guide id="17" pos="4488">
          <p15:clr>
            <a:srgbClr val="F26B43"/>
          </p15:clr>
        </p15:guide>
        <p15:guide id="18" pos="4874">
          <p15:clr>
            <a:srgbClr val="F26B43"/>
          </p15:clr>
        </p15:guide>
        <p15:guide id="19" pos="5050">
          <p15:clr>
            <a:srgbClr val="F26B43"/>
          </p15:clr>
        </p15:guide>
        <p15:guide id="20" pos="5434">
          <p15:clr>
            <a:srgbClr val="F26B43"/>
          </p15:clr>
        </p15:guide>
        <p15:guide id="21" pos="5610">
          <p15:clr>
            <a:srgbClr val="F26B43"/>
          </p15:clr>
        </p15:guide>
        <p15:guide id="22" pos="5996">
          <p15:clr>
            <a:srgbClr val="F26B43"/>
          </p15:clr>
        </p15:guide>
        <p15:guide id="23" pos="6172">
          <p15:clr>
            <a:srgbClr val="F26B43"/>
          </p15:clr>
        </p15:guide>
        <p15:guide id="24" pos="6556">
          <p15:clr>
            <a:srgbClr val="F26B43"/>
          </p15:clr>
        </p15:guide>
        <p15:guide id="25" pos="6732">
          <p15:clr>
            <a:srgbClr val="F26B43"/>
          </p15:clr>
        </p15:guide>
        <p15:guide id="26" pos="7118">
          <p15:clr>
            <a:srgbClr val="F26B43"/>
          </p15:clr>
        </p15:guide>
        <p15:guide id="27" pos="7294">
          <p15:clr>
            <a:srgbClr val="F26B43"/>
          </p15:clr>
        </p15:guide>
        <p15:guide id="28" pos="7678">
          <p15:clr>
            <a:srgbClr val="F26B43"/>
          </p15:clr>
        </p15:guide>
        <p15:guide id="29" orient="horz" pos="960">
          <p15:clr>
            <a:srgbClr val="F26B43"/>
          </p15:clr>
        </p15:guide>
        <p15:guide id="30" orient="horz" pos="3922">
          <p15:clr>
            <a:srgbClr val="F26B43"/>
          </p15:clr>
        </p15:guide>
        <p15:guide id="31" orient="horz" pos="1346">
          <p15:clr>
            <a:srgbClr val="F26B43"/>
          </p15:clr>
        </p15:guide>
        <p15:guide id="32" orient="horz" pos="1448">
          <p15:clr>
            <a:srgbClr val="F26B43"/>
          </p15:clr>
        </p15:guide>
        <p15:guide id="33" orient="horz" pos="1840">
          <p15:clr>
            <a:srgbClr val="F26B43"/>
          </p15:clr>
        </p15:guide>
        <p15:guide id="34" orient="horz" pos="1946">
          <p15:clr>
            <a:srgbClr val="F26B43"/>
          </p15:clr>
        </p15:guide>
        <p15:guide id="35" orient="horz" pos="2336">
          <p15:clr>
            <a:srgbClr val="F26B43"/>
          </p15:clr>
        </p15:guide>
        <p15:guide id="36" orient="horz" pos="2440">
          <p15:clr>
            <a:srgbClr val="F26B43"/>
          </p15:clr>
        </p15:guide>
        <p15:guide id="37" orient="horz" pos="2830">
          <p15:clr>
            <a:srgbClr val="F26B43"/>
          </p15:clr>
        </p15:guide>
        <p15:guide id="38" orient="horz" pos="2934">
          <p15:clr>
            <a:srgbClr val="F26B43"/>
          </p15:clr>
        </p15:guide>
        <p15:guide id="39" orient="horz" pos="3326">
          <p15:clr>
            <a:srgbClr val="F26B43"/>
          </p15:clr>
        </p15:guide>
        <p15:guide id="40" orient="horz" pos="3428">
          <p15:clr>
            <a:srgbClr val="F26B43"/>
          </p15:clr>
        </p15:guide>
        <p15:guide id="41" orient="horz" pos="38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mpl.workday.com/theclaremontcolleges/d/home.htmld"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300698-2CA1-9243-8025-730F088EE41B}"/>
              </a:ext>
            </a:extLst>
          </p:cNvPr>
          <p:cNvSpPr>
            <a:spLocks noGrp="1"/>
          </p:cNvSpPr>
          <p:nvPr>
            <p:ph type="title"/>
          </p:nvPr>
        </p:nvSpPr>
        <p:spPr>
          <a:xfrm>
            <a:off x="913984" y="1447800"/>
            <a:ext cx="9754016" cy="2362200"/>
          </a:xfrm>
        </p:spPr>
        <p:txBody>
          <a:bodyPr>
            <a:normAutofit fontScale="90000"/>
          </a:bodyPr>
          <a:lstStyle/>
          <a:p>
            <a:r>
              <a:rPr lang="en-US" dirty="0" smtClean="0"/>
              <a:t>How to Complete </a:t>
            </a:r>
            <a:r>
              <a:rPr lang="en-US" dirty="0"/>
              <a:t>a</a:t>
            </a:r>
            <a:r>
              <a:rPr lang="en-US" dirty="0" smtClean="0"/>
              <a:t>n </a:t>
            </a:r>
            <a:r>
              <a:rPr lang="en-US" dirty="0" smtClean="0"/>
              <a:t>Annual Performance Evaluation in Workday</a:t>
            </a:r>
            <a:endParaRPr lang="en-US" dirty="0"/>
          </a:p>
        </p:txBody>
      </p:sp>
      <p:sp>
        <p:nvSpPr>
          <p:cNvPr id="2" name="Text Placeholder 1">
            <a:extLst>
              <a:ext uri="{FF2B5EF4-FFF2-40B4-BE49-F238E27FC236}">
                <a16:creationId xmlns:a16="http://schemas.microsoft.com/office/drawing/2014/main" id="{7F0FC65F-2C9D-214F-9934-7D8130415130}"/>
              </a:ext>
            </a:extLst>
          </p:cNvPr>
          <p:cNvSpPr>
            <a:spLocks noGrp="1"/>
          </p:cNvSpPr>
          <p:nvPr>
            <p:ph type="body" idx="1"/>
          </p:nvPr>
        </p:nvSpPr>
        <p:spPr>
          <a:xfrm>
            <a:off x="913984" y="4648200"/>
            <a:ext cx="10410825" cy="1108074"/>
          </a:xfrm>
        </p:spPr>
        <p:txBody>
          <a:bodyPr>
            <a:normAutofit/>
          </a:bodyPr>
          <a:lstStyle/>
          <a:p>
            <a:r>
              <a:rPr lang="en-US" sz="2000" dirty="0" smtClean="0"/>
              <a:t>Presented </a:t>
            </a:r>
            <a:r>
              <a:rPr lang="en-US" sz="2000" dirty="0"/>
              <a:t>By: </a:t>
            </a:r>
          </a:p>
          <a:p>
            <a:r>
              <a:rPr lang="en-US" sz="2000" dirty="0"/>
              <a:t>Human </a:t>
            </a:r>
            <a:r>
              <a:rPr lang="en-US" sz="2000" dirty="0" smtClean="0"/>
              <a:t>Resources</a:t>
            </a:r>
            <a:endParaRPr lang="en-US" sz="2000" dirty="0"/>
          </a:p>
        </p:txBody>
      </p:sp>
      <p:pic>
        <p:nvPicPr>
          <p:cNvPr id="6" name="Picture 5" descr="Workday, Inc.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4458588"/>
            <a:ext cx="3733800" cy="1487297"/>
          </a:xfrm>
          <a:prstGeom prst="rect">
            <a:avLst/>
          </a:prstGeom>
        </p:spPr>
      </p:pic>
    </p:spTree>
    <p:extLst>
      <p:ext uri="{BB962C8B-B14F-4D97-AF65-F5344CB8AC3E}">
        <p14:creationId xmlns:p14="http://schemas.microsoft.com/office/powerpoint/2010/main" val="32022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057400"/>
            <a:ext cx="8991600" cy="4481558"/>
          </a:xfrm>
        </p:spPr>
      </p:pic>
      <p:sp>
        <p:nvSpPr>
          <p:cNvPr id="3" name="Title 2"/>
          <p:cNvSpPr>
            <a:spLocks noGrp="1"/>
          </p:cNvSpPr>
          <p:nvPr>
            <p:ph type="title"/>
          </p:nvPr>
        </p:nvSpPr>
        <p:spPr>
          <a:xfrm>
            <a:off x="889001" y="660400"/>
            <a:ext cx="9518650" cy="1397000"/>
          </a:xfrm>
        </p:spPr>
        <p:txBody>
          <a:bodyPr>
            <a:normAutofit/>
          </a:bodyPr>
          <a:lstStyle/>
          <a:p>
            <a:r>
              <a:rPr lang="en-US" dirty="0" smtClean="0"/>
              <a:t>Manager TO DO Step </a:t>
            </a:r>
            <a:endParaRPr lang="en-US" dirty="0"/>
          </a:p>
        </p:txBody>
      </p:sp>
      <p:pic>
        <p:nvPicPr>
          <p:cNvPr id="7" name="Picture 6" descr="File:Counting rod horizontal black 1.sv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734185"/>
            <a:ext cx="1524000" cy="459879"/>
          </a:xfrm>
          <a:prstGeom prst="rect">
            <a:avLst/>
          </a:prstGeom>
        </p:spPr>
      </p:pic>
      <p:pic>
        <p:nvPicPr>
          <p:cNvPr id="8" name="Picture 7" descr="File:Counting rod horizontal black 1.sv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0601" y="3454400"/>
            <a:ext cx="1524000" cy="367903"/>
          </a:xfrm>
          <a:prstGeom prst="rect">
            <a:avLst/>
          </a:prstGeom>
        </p:spPr>
      </p:pic>
    </p:spTree>
    <p:extLst>
      <p:ext uri="{BB962C8B-B14F-4D97-AF65-F5344CB8AC3E}">
        <p14:creationId xmlns:p14="http://schemas.microsoft.com/office/powerpoint/2010/main" val="540729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402173"/>
            <a:ext cx="11453031" cy="3936167"/>
          </a:xfrm>
        </p:spPr>
      </p:pic>
      <p:sp>
        <p:nvSpPr>
          <p:cNvPr id="3" name="Title 2"/>
          <p:cNvSpPr>
            <a:spLocks noGrp="1"/>
          </p:cNvSpPr>
          <p:nvPr>
            <p:ph type="title"/>
          </p:nvPr>
        </p:nvSpPr>
        <p:spPr>
          <a:xfrm>
            <a:off x="889001" y="825500"/>
            <a:ext cx="9518650" cy="1397000"/>
          </a:xfrm>
        </p:spPr>
        <p:txBody>
          <a:bodyPr>
            <a:normAutofit fontScale="90000"/>
          </a:bodyPr>
          <a:lstStyle/>
          <a:p>
            <a:r>
              <a:rPr lang="en-US" dirty="0" smtClean="0"/>
              <a:t>How to Access &amp; Print the Evaluation </a:t>
            </a:r>
            <a:r>
              <a:rPr lang="en-US" dirty="0"/>
              <a:t>O</a:t>
            </a:r>
            <a:r>
              <a:rPr lang="en-US" dirty="0" smtClean="0"/>
              <a:t>nce Submitted</a:t>
            </a:r>
            <a:endParaRPr lang="en-US" dirty="0"/>
          </a:p>
        </p:txBody>
      </p:sp>
      <p:pic>
        <p:nvPicPr>
          <p:cNvPr id="5" name="Picture 4" descr="Red Arrow Best Awesome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715000"/>
            <a:ext cx="1197968" cy="803013"/>
          </a:xfrm>
          <a:prstGeom prst="rect">
            <a:avLst/>
          </a:prstGeom>
        </p:spPr>
      </p:pic>
      <p:pic>
        <p:nvPicPr>
          <p:cNvPr id="6" name="Picture 5" descr="File:Red arrow southwest.sv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173573"/>
            <a:ext cx="457200" cy="457200"/>
          </a:xfrm>
          <a:prstGeom prst="rect">
            <a:avLst/>
          </a:prstGeom>
        </p:spPr>
      </p:pic>
      <p:pic>
        <p:nvPicPr>
          <p:cNvPr id="8" name="Picture 7" descr="File:Counting rod horizontal black 1.sv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8606" y="4002353"/>
            <a:ext cx="1524000" cy="367903"/>
          </a:xfrm>
          <a:prstGeom prst="rect">
            <a:avLst/>
          </a:prstGeom>
        </p:spPr>
      </p:pic>
      <p:pic>
        <p:nvPicPr>
          <p:cNvPr id="9" name="Picture 8" descr="File:Counting rod horizontal black 1.sv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4549929"/>
            <a:ext cx="1524000" cy="367903"/>
          </a:xfrm>
          <a:prstGeom prst="rect">
            <a:avLst/>
          </a:prstGeom>
        </p:spPr>
      </p:pic>
    </p:spTree>
    <p:extLst>
      <p:ext uri="{BB962C8B-B14F-4D97-AF65-F5344CB8AC3E}">
        <p14:creationId xmlns:p14="http://schemas.microsoft.com/office/powerpoint/2010/main" val="75627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1" y="609600"/>
            <a:ext cx="9518650" cy="1371600"/>
          </a:xfrm>
        </p:spPr>
        <p:txBody>
          <a:bodyPr>
            <a:normAutofit/>
          </a:bodyPr>
          <a:lstStyle/>
          <a:p>
            <a:r>
              <a:rPr lang="en-US" altLang="en-US" sz="4000" dirty="0" smtClean="0"/>
              <a:t>Communicating an Effective Evaluation </a:t>
            </a:r>
            <a:endParaRPr lang="en-US" sz="4000" dirty="0"/>
          </a:p>
        </p:txBody>
      </p:sp>
      <p:sp>
        <p:nvSpPr>
          <p:cNvPr id="3" name="Rectangle 2"/>
          <p:cNvSpPr/>
          <p:nvPr/>
        </p:nvSpPr>
        <p:spPr>
          <a:xfrm>
            <a:off x="1143000" y="1657480"/>
            <a:ext cx="10134600" cy="5262979"/>
          </a:xfrm>
          <a:prstGeom prst="rect">
            <a:avLst/>
          </a:prstGeom>
        </p:spPr>
        <p:txBody>
          <a:bodyPr wrap="square">
            <a:spAutoFit/>
          </a:bodyPr>
          <a:lstStyle/>
          <a:p>
            <a:pPr marL="342900" indent="-342900">
              <a:buFont typeface="Wingdings" panose="05000000000000000000" pitchFamily="2" charset="2"/>
              <a:buChar char="§"/>
            </a:pPr>
            <a:r>
              <a:rPr lang="en-US" altLang="en-US" sz="2400" dirty="0">
                <a:solidFill>
                  <a:schemeClr val="tx2"/>
                </a:solidFill>
              </a:rPr>
              <a:t>C</a:t>
            </a:r>
            <a:r>
              <a:rPr lang="en-US" altLang="en-US" sz="2400" dirty="0" smtClean="0">
                <a:solidFill>
                  <a:schemeClr val="tx2"/>
                </a:solidFill>
              </a:rPr>
              <a:t>reate a sincere, open, and safe environment. </a:t>
            </a:r>
          </a:p>
          <a:p>
            <a:pPr marL="342900" indent="-342900">
              <a:buFont typeface="Wingdings" panose="05000000000000000000" pitchFamily="2" charset="2"/>
              <a:buChar char="§"/>
            </a:pPr>
            <a:r>
              <a:rPr lang="en-US" altLang="en-US" sz="2400" dirty="0" smtClean="0">
                <a:solidFill>
                  <a:schemeClr val="tx2"/>
                </a:solidFill>
              </a:rPr>
              <a:t>Establish the purpose of the discussion. </a:t>
            </a:r>
          </a:p>
          <a:p>
            <a:pPr marL="800100" lvl="1" indent="-342900">
              <a:buFont typeface="Wingdings" panose="05000000000000000000" pitchFamily="2" charset="2"/>
              <a:buChar char="§"/>
            </a:pPr>
            <a:r>
              <a:rPr lang="en-US" altLang="en-US" sz="2400" dirty="0">
                <a:solidFill>
                  <a:schemeClr val="tx2"/>
                </a:solidFill>
              </a:rPr>
              <a:t>R</a:t>
            </a:r>
            <a:r>
              <a:rPr lang="en-US" altLang="en-US" sz="2400" dirty="0" smtClean="0">
                <a:solidFill>
                  <a:schemeClr val="tx2"/>
                </a:solidFill>
              </a:rPr>
              <a:t>eview overall job requirements &amp; responsibilities.</a:t>
            </a:r>
          </a:p>
          <a:p>
            <a:pPr marL="800100" lvl="1" indent="-342900">
              <a:buFont typeface="Wingdings" panose="05000000000000000000" pitchFamily="2" charset="2"/>
              <a:buChar char="§"/>
            </a:pPr>
            <a:r>
              <a:rPr lang="en-US" altLang="en-US" sz="2400" dirty="0" smtClean="0">
                <a:solidFill>
                  <a:schemeClr val="tx2"/>
                </a:solidFill>
              </a:rPr>
              <a:t>Review the performance objectives and goals established during the last performance evaluation. </a:t>
            </a:r>
          </a:p>
          <a:p>
            <a:pPr marL="342900" indent="-342900">
              <a:buFont typeface="Wingdings" panose="05000000000000000000" pitchFamily="2" charset="2"/>
              <a:buChar char="§"/>
            </a:pPr>
            <a:r>
              <a:rPr lang="en-US" altLang="en-US" sz="2400" dirty="0">
                <a:solidFill>
                  <a:schemeClr val="tx2"/>
                </a:solidFill>
              </a:rPr>
              <a:t>Balance praise and areas for improvement.</a:t>
            </a:r>
          </a:p>
          <a:p>
            <a:pPr marL="800100" lvl="1" indent="-342900">
              <a:buFont typeface="Wingdings" panose="05000000000000000000" pitchFamily="2" charset="2"/>
              <a:buChar char="§"/>
            </a:pPr>
            <a:r>
              <a:rPr lang="en-US" altLang="en-US" sz="2400" dirty="0" smtClean="0">
                <a:solidFill>
                  <a:schemeClr val="tx2"/>
                </a:solidFill>
              </a:rPr>
              <a:t>Provide recognition.</a:t>
            </a:r>
          </a:p>
          <a:p>
            <a:pPr marL="800100" lvl="1" indent="-342900">
              <a:buFont typeface="Wingdings" panose="05000000000000000000" pitchFamily="2" charset="2"/>
              <a:buChar char="§"/>
            </a:pPr>
            <a:r>
              <a:rPr lang="en-US" altLang="en-US" sz="2400" dirty="0" smtClean="0">
                <a:solidFill>
                  <a:schemeClr val="tx2"/>
                </a:solidFill>
              </a:rPr>
              <a:t>Address areas of performance where improvements are needed.</a:t>
            </a:r>
          </a:p>
          <a:p>
            <a:pPr marL="342900" indent="-342900">
              <a:buFont typeface="Wingdings" panose="05000000000000000000" pitchFamily="2" charset="2"/>
              <a:buChar char="§"/>
            </a:pPr>
            <a:r>
              <a:rPr lang="en-US" altLang="en-US" sz="2400" dirty="0" smtClean="0">
                <a:solidFill>
                  <a:schemeClr val="tx2"/>
                </a:solidFill>
              </a:rPr>
              <a:t>Ask for employee’s views on problems, suggestions for change, improvements, etc.</a:t>
            </a:r>
          </a:p>
          <a:p>
            <a:pPr marL="800100" lvl="1" indent="-342900">
              <a:buFont typeface="Wingdings" panose="05000000000000000000" pitchFamily="2" charset="2"/>
              <a:buChar char="§"/>
            </a:pPr>
            <a:r>
              <a:rPr lang="en-US" altLang="en-US" sz="2400" dirty="0" smtClean="0">
                <a:solidFill>
                  <a:schemeClr val="tx2"/>
                </a:solidFill>
              </a:rPr>
              <a:t>Be a good listener. </a:t>
            </a:r>
            <a:endParaRPr lang="en-US" altLang="en-US" sz="2400" dirty="0">
              <a:solidFill>
                <a:schemeClr val="tx2"/>
              </a:solidFill>
            </a:endParaRPr>
          </a:p>
          <a:p>
            <a:pPr marL="342900" lvl="0" indent="-342900">
              <a:buFont typeface="Wingdings" panose="05000000000000000000" pitchFamily="2" charset="2"/>
              <a:buChar char="§"/>
            </a:pPr>
            <a:r>
              <a:rPr lang="en-US" altLang="en-US" sz="2400" dirty="0">
                <a:solidFill>
                  <a:srgbClr val="59595A"/>
                </a:solidFill>
              </a:rPr>
              <a:t>S</a:t>
            </a:r>
            <a:r>
              <a:rPr lang="en-US" altLang="en-US" sz="2400" dirty="0" smtClean="0">
                <a:solidFill>
                  <a:srgbClr val="59595A"/>
                </a:solidFill>
              </a:rPr>
              <a:t>ummarize the meeting, review goals/objectives, and gather a mutual understanding and agreement. End things on a positive note!</a:t>
            </a:r>
            <a:endParaRPr lang="en-US" altLang="en-US" sz="2400" dirty="0">
              <a:solidFill>
                <a:srgbClr val="59595A"/>
              </a:solidFill>
            </a:endParaRPr>
          </a:p>
          <a:p>
            <a:pPr marL="800100" lvl="1" indent="-342900">
              <a:buFont typeface="Wingdings" panose="05000000000000000000" pitchFamily="2" charset="2"/>
              <a:buChar char="§"/>
            </a:pPr>
            <a:endParaRPr lang="en-US" altLang="en-US" sz="2400" dirty="0" smtClean="0">
              <a:solidFill>
                <a:schemeClr val="tx2"/>
              </a:solidFill>
            </a:endParaRPr>
          </a:p>
        </p:txBody>
      </p:sp>
    </p:spTree>
    <p:extLst>
      <p:ext uri="{BB962C8B-B14F-4D97-AF65-F5344CB8AC3E}">
        <p14:creationId xmlns:p14="http://schemas.microsoft.com/office/powerpoint/2010/main" val="2721238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Question mark 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1905000"/>
            <a:ext cx="5420227" cy="3221037"/>
          </a:xfrm>
        </p:spPr>
      </p:pic>
    </p:spTree>
    <p:extLst>
      <p:ext uri="{BB962C8B-B14F-4D97-AF65-F5344CB8AC3E}">
        <p14:creationId xmlns:p14="http://schemas.microsoft.com/office/powerpoint/2010/main" val="370814886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82754" y="914400"/>
            <a:ext cx="9518650" cy="1397000"/>
          </a:xfrm>
        </p:spPr>
        <p:txBody>
          <a:bodyPr>
            <a:normAutofit/>
          </a:bodyPr>
          <a:lstStyle/>
          <a:p>
            <a:r>
              <a:rPr lang="en-US" sz="4400" dirty="0"/>
              <a:t>Objectives</a:t>
            </a:r>
          </a:p>
        </p:txBody>
      </p:sp>
      <p:sp>
        <p:nvSpPr>
          <p:cNvPr id="11" name="Text Placeholder 10"/>
          <p:cNvSpPr>
            <a:spLocks noGrp="1"/>
          </p:cNvSpPr>
          <p:nvPr>
            <p:ph type="body" idx="13"/>
          </p:nvPr>
        </p:nvSpPr>
        <p:spPr>
          <a:xfrm>
            <a:off x="882754" y="2311400"/>
            <a:ext cx="9518650" cy="3556000"/>
          </a:xfrm>
        </p:spPr>
        <p:txBody>
          <a:bodyPr numCol="1">
            <a:normAutofit fontScale="92500" lnSpcReduction="10000"/>
          </a:bodyPr>
          <a:lstStyle/>
          <a:p>
            <a:pPr marL="342900" indent="-342900">
              <a:buFont typeface="Arial" panose="020B0604020202020204" pitchFamily="34" charset="0"/>
              <a:buChar char="•"/>
            </a:pPr>
            <a:r>
              <a:rPr lang="en-US" altLang="en-US" sz="2600" dirty="0" smtClean="0"/>
              <a:t>Introduction to the NEW Performance Competencies</a:t>
            </a:r>
          </a:p>
          <a:p>
            <a:pPr marL="342900" indent="-342900">
              <a:buFont typeface="Arial" panose="020B0604020202020204" pitchFamily="34" charset="0"/>
              <a:buChar char="•"/>
            </a:pPr>
            <a:r>
              <a:rPr lang="en-US" altLang="en-US" sz="2600" dirty="0" smtClean="0"/>
              <a:t>Explanation </a:t>
            </a:r>
            <a:r>
              <a:rPr lang="en-US" altLang="en-US" sz="2600" dirty="0"/>
              <a:t>of </a:t>
            </a:r>
            <a:r>
              <a:rPr lang="en-US" altLang="en-US" sz="2600" dirty="0" smtClean="0"/>
              <a:t>Performance Evaluation Ratings</a:t>
            </a:r>
          </a:p>
          <a:p>
            <a:pPr marL="342900" indent="-342900">
              <a:buFont typeface="Arial" panose="020B0604020202020204" pitchFamily="34" charset="0"/>
              <a:buChar char="•"/>
            </a:pPr>
            <a:r>
              <a:rPr lang="en-US" altLang="en-US" sz="2600" dirty="0" smtClean="0"/>
              <a:t>Review of Evaluation </a:t>
            </a:r>
            <a:r>
              <a:rPr lang="en-US" altLang="en-US" sz="2600" dirty="0"/>
              <a:t>Approval Process in Workday</a:t>
            </a:r>
          </a:p>
          <a:p>
            <a:pPr marL="342900" indent="-342900">
              <a:buFont typeface="Arial" panose="020B0604020202020204" pitchFamily="34" charset="0"/>
              <a:buChar char="•"/>
            </a:pPr>
            <a:r>
              <a:rPr lang="en-US" altLang="en-US" sz="2600" dirty="0" smtClean="0"/>
              <a:t>Workday Demonstration:</a:t>
            </a:r>
          </a:p>
          <a:p>
            <a:pPr marL="800100" lvl="1" indent="-342900">
              <a:buFont typeface="Arial" panose="020B0604020202020204" pitchFamily="34" charset="0"/>
              <a:buChar char="•"/>
            </a:pPr>
            <a:r>
              <a:rPr lang="en-US" altLang="en-US" sz="2200" dirty="0"/>
              <a:t>How to complete a Staff </a:t>
            </a:r>
            <a:r>
              <a:rPr lang="en-US" altLang="en-US" sz="2200" dirty="0" smtClean="0"/>
              <a:t>Evaluation</a:t>
            </a:r>
          </a:p>
          <a:p>
            <a:pPr marL="800100" lvl="1" indent="-342900">
              <a:buFont typeface="Arial" panose="020B0604020202020204" pitchFamily="34" charset="0"/>
              <a:buChar char="•"/>
            </a:pPr>
            <a:r>
              <a:rPr lang="en-US" altLang="en-US" sz="2200" dirty="0" smtClean="0"/>
              <a:t>Review of staff goals</a:t>
            </a:r>
          </a:p>
          <a:p>
            <a:pPr marL="800100" lvl="1" indent="-342900">
              <a:buFont typeface="Arial" panose="020B0604020202020204" pitchFamily="34" charset="0"/>
              <a:buChar char="•"/>
            </a:pPr>
            <a:r>
              <a:rPr lang="en-US" altLang="en-US" sz="2200" dirty="0" smtClean="0"/>
              <a:t>How to access &amp; print an evaluation once submitted </a:t>
            </a:r>
          </a:p>
          <a:p>
            <a:pPr marL="342900" indent="-342900">
              <a:buFont typeface="Arial" panose="020B0604020202020204" pitchFamily="34" charset="0"/>
              <a:buChar char="•"/>
            </a:pPr>
            <a:r>
              <a:rPr lang="en-US" altLang="en-US" sz="2600" dirty="0" smtClean="0"/>
              <a:t>Communicating an Effective Evaluation</a:t>
            </a:r>
          </a:p>
          <a:p>
            <a:pPr marL="342900" indent="-342900">
              <a:buFont typeface="Arial" panose="020B0604020202020204" pitchFamily="34" charset="0"/>
              <a:buChar char="•"/>
            </a:pPr>
            <a:r>
              <a:rPr lang="en-US" altLang="en-US" sz="2600" dirty="0" smtClean="0"/>
              <a:t>Q </a:t>
            </a:r>
            <a:r>
              <a:rPr lang="en-US" altLang="en-US" sz="2600" dirty="0"/>
              <a:t>&amp; </a:t>
            </a:r>
            <a:r>
              <a:rPr lang="en-US" altLang="en-US" sz="2600" dirty="0" smtClean="0"/>
              <a:t>A</a:t>
            </a:r>
          </a:p>
          <a:p>
            <a:pPr marL="342900" indent="-342900">
              <a:buFont typeface="Arial" panose="020B0604020202020204" pitchFamily="34" charset="0"/>
              <a:buChar char="•"/>
            </a:pPr>
            <a:endParaRPr lang="en-US" altLang="en-US" sz="2400" dirty="0"/>
          </a:p>
          <a:p>
            <a:endParaRPr lang="en-US" dirty="0"/>
          </a:p>
        </p:txBody>
      </p:sp>
    </p:spTree>
    <p:extLst>
      <p:ext uri="{BB962C8B-B14F-4D97-AF65-F5344CB8AC3E}">
        <p14:creationId xmlns:p14="http://schemas.microsoft.com/office/powerpoint/2010/main" val="1044115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1" y="762000"/>
            <a:ext cx="9518650" cy="1397000"/>
          </a:xfrm>
        </p:spPr>
        <p:txBody>
          <a:bodyPr>
            <a:normAutofit/>
          </a:bodyPr>
          <a:lstStyle/>
          <a:p>
            <a:r>
              <a:rPr lang="en-US" sz="4800" dirty="0" smtClean="0"/>
              <a:t>Important Dates To Remember</a:t>
            </a:r>
            <a:endParaRPr lang="en-US" sz="4800" dirty="0"/>
          </a:p>
        </p:txBody>
      </p:sp>
      <p:sp>
        <p:nvSpPr>
          <p:cNvPr id="3" name="Content Placeholder 2"/>
          <p:cNvSpPr>
            <a:spLocks noGrp="1"/>
          </p:cNvSpPr>
          <p:nvPr>
            <p:ph idx="4294967295"/>
          </p:nvPr>
        </p:nvSpPr>
        <p:spPr>
          <a:xfrm>
            <a:off x="889001" y="2188980"/>
            <a:ext cx="9617076" cy="3810000"/>
          </a:xfrm>
        </p:spPr>
        <p:txBody>
          <a:bodyPr>
            <a:normAutofit lnSpcReduction="10000"/>
          </a:bodyPr>
          <a:lstStyle/>
          <a:p>
            <a:pPr marL="342900" indent="-342900">
              <a:buFont typeface="Arial" panose="020B0604020202020204" pitchFamily="34" charset="0"/>
              <a:buChar char="•"/>
            </a:pPr>
            <a:r>
              <a:rPr lang="en-US" sz="3200" dirty="0" smtClean="0">
                <a:solidFill>
                  <a:schemeClr val="bg2">
                    <a:lumMod val="50000"/>
                  </a:schemeClr>
                </a:solidFill>
              </a:rPr>
              <a:t>Review Period is based on a 7/1/2019 through 6/30/2020 period. </a:t>
            </a:r>
          </a:p>
          <a:p>
            <a:pPr marL="342900" indent="-342900">
              <a:buFont typeface="Arial" panose="020B0604020202020204" pitchFamily="34" charset="0"/>
              <a:buChar char="•"/>
            </a:pPr>
            <a:r>
              <a:rPr lang="en-US" sz="3200" dirty="0" smtClean="0">
                <a:solidFill>
                  <a:schemeClr val="bg2">
                    <a:lumMod val="50000"/>
                  </a:schemeClr>
                </a:solidFill>
              </a:rPr>
              <a:t>Self-Evaluations will be launched in Workday on Tuesday, May 26 to all staff. </a:t>
            </a:r>
          </a:p>
          <a:p>
            <a:pPr marL="342900" indent="-342900">
              <a:buFont typeface="Arial" panose="020B0604020202020204" pitchFamily="34" charset="0"/>
              <a:buChar char="•"/>
            </a:pPr>
            <a:r>
              <a:rPr lang="en-US" sz="3200" dirty="0" smtClean="0">
                <a:solidFill>
                  <a:schemeClr val="bg2">
                    <a:lumMod val="50000"/>
                  </a:schemeClr>
                </a:solidFill>
              </a:rPr>
              <a:t>Self-Evaluations to be </a:t>
            </a:r>
            <a:r>
              <a:rPr lang="en-US" sz="3200" dirty="0">
                <a:solidFill>
                  <a:schemeClr val="bg2">
                    <a:lumMod val="50000"/>
                  </a:schemeClr>
                </a:solidFill>
              </a:rPr>
              <a:t>submitted to Supervisors by </a:t>
            </a:r>
            <a:r>
              <a:rPr lang="en-US" sz="3200" dirty="0" smtClean="0">
                <a:solidFill>
                  <a:schemeClr val="bg2">
                    <a:lumMod val="50000"/>
                  </a:schemeClr>
                </a:solidFill>
              </a:rPr>
              <a:t>Monday, June 8.</a:t>
            </a:r>
            <a:endParaRPr lang="en-US" sz="3200" dirty="0">
              <a:solidFill>
                <a:schemeClr val="bg2">
                  <a:lumMod val="50000"/>
                </a:schemeClr>
              </a:solidFill>
            </a:endParaRPr>
          </a:p>
          <a:p>
            <a:pPr marL="342900" indent="-342900">
              <a:buFont typeface="Arial" panose="020B0604020202020204" pitchFamily="34" charset="0"/>
              <a:buChar char="•"/>
            </a:pPr>
            <a:r>
              <a:rPr lang="en-US" sz="3200" dirty="0" smtClean="0">
                <a:solidFill>
                  <a:schemeClr val="bg2">
                    <a:lumMod val="50000"/>
                  </a:schemeClr>
                </a:solidFill>
              </a:rPr>
              <a:t>Performance </a:t>
            </a:r>
            <a:r>
              <a:rPr lang="en-US" sz="3200" dirty="0">
                <a:solidFill>
                  <a:schemeClr val="bg2">
                    <a:lumMod val="50000"/>
                  </a:schemeClr>
                </a:solidFill>
              </a:rPr>
              <a:t>Evaluations </a:t>
            </a:r>
            <a:r>
              <a:rPr lang="en-US" sz="3200" dirty="0" smtClean="0">
                <a:solidFill>
                  <a:schemeClr val="bg2">
                    <a:lumMod val="50000"/>
                  </a:schemeClr>
                </a:solidFill>
              </a:rPr>
              <a:t>to be completed and communicated to staff by Wednesday, July 1.</a:t>
            </a:r>
            <a:endParaRPr lang="en-US" sz="3200" dirty="0">
              <a:solidFill>
                <a:schemeClr val="bg2">
                  <a:lumMod val="50000"/>
                </a:schemeClr>
              </a:solidFill>
            </a:endParaRPr>
          </a:p>
          <a:p>
            <a:pPr marL="457200" indent="-457200">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9495" y="5753015"/>
            <a:ext cx="2393164" cy="990770"/>
          </a:xfrm>
          <a:prstGeom prst="rect">
            <a:avLst/>
          </a:prstGeom>
        </p:spPr>
      </p:pic>
    </p:spTree>
    <p:extLst>
      <p:ext uri="{BB962C8B-B14F-4D97-AF65-F5344CB8AC3E}">
        <p14:creationId xmlns:p14="http://schemas.microsoft.com/office/powerpoint/2010/main" val="2913159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5533993"/>
              </p:ext>
            </p:extLst>
          </p:nvPr>
        </p:nvGraphicFramePr>
        <p:xfrm>
          <a:off x="457201" y="380999"/>
          <a:ext cx="11125200" cy="5867401"/>
        </p:xfrm>
        <a:graphic>
          <a:graphicData uri="http://schemas.openxmlformats.org/drawingml/2006/table">
            <a:tbl>
              <a:tblPr firstRow="1" bandRow="1">
                <a:tableStyleId>{5C22544A-7EE6-4342-B048-85BDC9FD1C3A}</a:tableStyleId>
              </a:tblPr>
              <a:tblGrid>
                <a:gridCol w="2362199">
                  <a:extLst>
                    <a:ext uri="{9D8B030D-6E8A-4147-A177-3AD203B41FA5}">
                      <a16:colId xmlns:a16="http://schemas.microsoft.com/office/drawing/2014/main" val="475664007"/>
                    </a:ext>
                  </a:extLst>
                </a:gridCol>
                <a:gridCol w="8763001">
                  <a:extLst>
                    <a:ext uri="{9D8B030D-6E8A-4147-A177-3AD203B41FA5}">
                      <a16:colId xmlns:a16="http://schemas.microsoft.com/office/drawing/2014/main" val="616900294"/>
                    </a:ext>
                  </a:extLst>
                </a:gridCol>
              </a:tblGrid>
              <a:tr h="543105">
                <a:tc gridSpan="2">
                  <a:txBody>
                    <a:bodyPr/>
                    <a:lstStyle/>
                    <a:p>
                      <a:pPr algn="ctr"/>
                      <a:r>
                        <a:rPr lang="en-US" sz="2800" dirty="0" smtClean="0">
                          <a:latin typeface="+mj-lt"/>
                        </a:rPr>
                        <a:t>New Performance</a:t>
                      </a:r>
                      <a:r>
                        <a:rPr lang="en-US" sz="2800" baseline="0" dirty="0" smtClean="0">
                          <a:latin typeface="+mj-lt"/>
                        </a:rPr>
                        <a:t> Factors</a:t>
                      </a:r>
                      <a:endParaRPr lang="en-US" sz="2800" dirty="0">
                        <a:latin typeface="+mj-lt"/>
                      </a:endParaRPr>
                    </a:p>
                  </a:txBody>
                  <a:tcPr/>
                </a:tc>
                <a:tc hMerge="1">
                  <a:txBody>
                    <a:bodyPr/>
                    <a:lstStyle/>
                    <a:p>
                      <a:endParaRPr lang="en-US" dirty="0"/>
                    </a:p>
                  </a:txBody>
                  <a:tcPr/>
                </a:tc>
                <a:extLst>
                  <a:ext uri="{0D108BD9-81ED-4DB2-BD59-A6C34878D82A}">
                    <a16:rowId xmlns:a16="http://schemas.microsoft.com/office/drawing/2014/main" val="958459374"/>
                  </a:ext>
                </a:extLst>
              </a:tr>
              <a:tr h="557880">
                <a:tc>
                  <a:txBody>
                    <a:bodyPr/>
                    <a:lstStyle/>
                    <a:p>
                      <a:pPr algn="ctr"/>
                      <a:r>
                        <a:rPr lang="en-US" b="1" dirty="0" smtClean="0"/>
                        <a:t>JOB</a:t>
                      </a:r>
                      <a:r>
                        <a:rPr lang="en-US" b="1" baseline="0" dirty="0" smtClean="0"/>
                        <a:t> KNOWLEDGE</a:t>
                      </a:r>
                      <a:endParaRPr lang="en-US" b="1" dirty="0"/>
                    </a:p>
                  </a:txBody>
                  <a:tcPr/>
                </a:tc>
                <a:tc>
                  <a:txBody>
                    <a:bodyPr/>
                    <a:lstStyle/>
                    <a:p>
                      <a:r>
                        <a:rPr lang="en-US" sz="1400" dirty="0" smtClean="0"/>
                        <a:t>Understands and applies processes and technical skills required for the position; stays up-to-date on best practices and trends as applicable to the department and/or position.</a:t>
                      </a:r>
                      <a:endParaRPr lang="en-US" sz="1400" dirty="0"/>
                    </a:p>
                  </a:txBody>
                  <a:tcPr/>
                </a:tc>
                <a:extLst>
                  <a:ext uri="{0D108BD9-81ED-4DB2-BD59-A6C34878D82A}">
                    <a16:rowId xmlns:a16="http://schemas.microsoft.com/office/drawing/2014/main" val="250732479"/>
                  </a:ext>
                </a:extLst>
              </a:tr>
              <a:tr h="1159328">
                <a:tc>
                  <a:txBody>
                    <a:bodyPr/>
                    <a:lstStyle/>
                    <a:p>
                      <a:pPr algn="ctr"/>
                      <a:endParaRPr lang="en-US" b="1" dirty="0" smtClean="0"/>
                    </a:p>
                    <a:p>
                      <a:pPr algn="ctr"/>
                      <a:r>
                        <a:rPr lang="en-US" b="1" dirty="0" smtClean="0"/>
                        <a:t>PROBLEM</a:t>
                      </a:r>
                      <a:r>
                        <a:rPr lang="en-US" b="1" baseline="0" dirty="0" smtClean="0"/>
                        <a:t> SOLVING &amp; DECISION MAKING</a:t>
                      </a:r>
                      <a:endParaRPr lang="en-US" b="1" dirty="0"/>
                    </a:p>
                  </a:txBody>
                  <a:tcPr/>
                </a:tc>
                <a:tc>
                  <a:txBody>
                    <a:bodyPr/>
                    <a:lstStyle/>
                    <a:p>
                      <a:r>
                        <a:rPr lang="en-US" sz="1400" dirty="0" smtClean="0"/>
                        <a:t>Identifies and responds to problems quickly; anticipates potential problems and takes corrective action; conducts thorough examination of the problem and identifies and evaluates the most appropriate solutions; develops tools to measure outcomes; evaluates outcomes and solves problems; reports problems to management when necessary; makes decisions in a timely manner; decisions are consistent and clear.</a:t>
                      </a:r>
                      <a:endParaRPr lang="en-US" sz="1400" dirty="0"/>
                    </a:p>
                  </a:txBody>
                  <a:tcPr/>
                </a:tc>
                <a:extLst>
                  <a:ext uri="{0D108BD9-81ED-4DB2-BD59-A6C34878D82A}">
                    <a16:rowId xmlns:a16="http://schemas.microsoft.com/office/drawing/2014/main" val="538098528"/>
                  </a:ext>
                </a:extLst>
              </a:tr>
              <a:tr h="1268117">
                <a:tc>
                  <a:txBody>
                    <a:bodyPr/>
                    <a:lstStyle/>
                    <a:p>
                      <a:pPr algn="ctr"/>
                      <a:endParaRPr lang="en-US" b="1" dirty="0" smtClean="0"/>
                    </a:p>
                    <a:p>
                      <a:pPr algn="ctr"/>
                      <a:endParaRPr lang="en-US" b="1" dirty="0" smtClean="0"/>
                    </a:p>
                    <a:p>
                      <a:pPr algn="ctr"/>
                      <a:r>
                        <a:rPr lang="en-US" b="1" dirty="0" smtClean="0"/>
                        <a:t>INNOVATION</a:t>
                      </a:r>
                      <a:endParaRPr lang="en-US" b="1" dirty="0"/>
                    </a:p>
                  </a:txBody>
                  <a:tcPr/>
                </a:tc>
                <a:tc>
                  <a:txBody>
                    <a:bodyPr/>
                    <a:lstStyle/>
                    <a:p>
                      <a:r>
                        <a:rPr lang="en-US" sz="1400" dirty="0" smtClean="0"/>
                        <a:t>Exhibits creativity and innovation when contributing to organizational and individual objectives. Thinks expansively by combining ideas in unique ways or making connections between disparate ideas. Targets important areas for innovation and develops solutions that address meaningful work issues. Creates a work environment that encourages creative thinking and innovation. Adapts best practices and processes to their organizational area.</a:t>
                      </a:r>
                      <a:endParaRPr lang="en-US" sz="1400" dirty="0"/>
                    </a:p>
                  </a:txBody>
                  <a:tcPr/>
                </a:tc>
                <a:extLst>
                  <a:ext uri="{0D108BD9-81ED-4DB2-BD59-A6C34878D82A}">
                    <a16:rowId xmlns:a16="http://schemas.microsoft.com/office/drawing/2014/main" val="308395627"/>
                  </a:ext>
                </a:extLst>
              </a:tr>
              <a:tr h="1070854">
                <a:tc>
                  <a:txBody>
                    <a:bodyPr/>
                    <a:lstStyle/>
                    <a:p>
                      <a:pPr algn="ctr"/>
                      <a:endParaRPr lang="en-US" b="1" dirty="0" smtClean="0"/>
                    </a:p>
                    <a:p>
                      <a:pPr algn="ctr"/>
                      <a:r>
                        <a:rPr lang="en-US" b="1" dirty="0" smtClean="0"/>
                        <a:t>DELIVERING RESULTS</a:t>
                      </a:r>
                      <a:endParaRPr lang="en-US" b="1" dirty="0"/>
                    </a:p>
                  </a:txBody>
                  <a:tcPr/>
                </a:tc>
                <a:tc>
                  <a:txBody>
                    <a:bodyPr/>
                    <a:lstStyle/>
                    <a:p>
                      <a:r>
                        <a:rPr lang="en-US" sz="1400" dirty="0" smtClean="0"/>
                        <a:t>Improving products and services, while holding self and others accountable. Finds or creates ways to measure performance against goals. Identifies and pursues desired outcomes for projects and meetings. Continues to work toward achievement of goals in the face of obstacles. Shows appropriate level of effort, persistence, and time commitment to achieve goals.</a:t>
                      </a:r>
                      <a:endParaRPr lang="en-US" sz="1400" dirty="0"/>
                    </a:p>
                  </a:txBody>
                  <a:tcPr/>
                </a:tc>
                <a:extLst>
                  <a:ext uri="{0D108BD9-81ED-4DB2-BD59-A6C34878D82A}">
                    <a16:rowId xmlns:a16="http://schemas.microsoft.com/office/drawing/2014/main" val="3809962800"/>
                  </a:ext>
                </a:extLst>
              </a:tr>
              <a:tr h="1268117">
                <a:tc>
                  <a:txBody>
                    <a:bodyPr/>
                    <a:lstStyle/>
                    <a:p>
                      <a:pPr algn="ctr"/>
                      <a:endParaRPr lang="en-US" b="1" dirty="0" smtClean="0"/>
                    </a:p>
                    <a:p>
                      <a:pPr algn="ctr"/>
                      <a:endParaRPr lang="en-US" b="1" dirty="0" smtClean="0"/>
                    </a:p>
                    <a:p>
                      <a:pPr algn="ctr"/>
                      <a:r>
                        <a:rPr lang="en-US" b="1" dirty="0" smtClean="0"/>
                        <a:t>INTERPERSONAL RELATIONS</a:t>
                      </a:r>
                      <a:endParaRPr lang="en-US" b="1" dirty="0"/>
                    </a:p>
                  </a:txBody>
                  <a:tcPr/>
                </a:tc>
                <a:tc>
                  <a:txBody>
                    <a:bodyPr/>
                    <a:lstStyle/>
                    <a:p>
                      <a:r>
                        <a:rPr lang="en-US" sz="1400" dirty="0" smtClean="0"/>
                        <a:t>Respects and values the contributions of staff, stakeholders and customers. Builds positive and respectful working relationships within and outside of the department. Creates an environment that fosters a high level of interaction and exchange of ideas. Promotes a team environment and sense of community. Demonstrates sensitivity and appreciation for diverse backgrounds. Handles conflict resolution and crises without losing efficiency or composure.</a:t>
                      </a:r>
                      <a:endParaRPr lang="en-US" sz="1400" dirty="0"/>
                    </a:p>
                  </a:txBody>
                  <a:tcPr/>
                </a:tc>
                <a:extLst>
                  <a:ext uri="{0D108BD9-81ED-4DB2-BD59-A6C34878D82A}">
                    <a16:rowId xmlns:a16="http://schemas.microsoft.com/office/drawing/2014/main" val="3913598369"/>
                  </a:ext>
                </a:extLst>
              </a:tr>
            </a:tbl>
          </a:graphicData>
        </a:graphic>
      </p:graphicFrame>
    </p:spTree>
    <p:extLst>
      <p:ext uri="{BB962C8B-B14F-4D97-AF65-F5344CB8AC3E}">
        <p14:creationId xmlns:p14="http://schemas.microsoft.com/office/powerpoint/2010/main" val="12732726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05733040"/>
              </p:ext>
            </p:extLst>
          </p:nvPr>
        </p:nvGraphicFramePr>
        <p:xfrm>
          <a:off x="1371601" y="737754"/>
          <a:ext cx="9448800" cy="6120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a:spLocks noGrp="1"/>
          </p:cNvSpPr>
          <p:nvPr>
            <p:ph type="title"/>
          </p:nvPr>
        </p:nvSpPr>
        <p:spPr>
          <a:xfrm>
            <a:off x="2514600" y="0"/>
            <a:ext cx="8534400" cy="990600"/>
          </a:xfrm>
        </p:spPr>
        <p:txBody>
          <a:bodyPr>
            <a:normAutofit/>
          </a:bodyPr>
          <a:lstStyle/>
          <a:p>
            <a:r>
              <a:rPr lang="en-US" sz="4400" dirty="0" smtClean="0">
                <a:solidFill>
                  <a:srgbClr val="007D9E"/>
                </a:solidFill>
                <a:latin typeface="+mn-lt"/>
              </a:rPr>
              <a:t>Previous Performance Factors </a:t>
            </a:r>
            <a:endParaRPr lang="en-US" sz="4400" dirty="0">
              <a:solidFill>
                <a:srgbClr val="007D9E"/>
              </a:solidFill>
              <a:latin typeface="+mn-lt"/>
            </a:endParaRPr>
          </a:p>
        </p:txBody>
      </p:sp>
    </p:spTree>
    <p:extLst>
      <p:ext uri="{BB962C8B-B14F-4D97-AF65-F5344CB8AC3E}">
        <p14:creationId xmlns:p14="http://schemas.microsoft.com/office/powerpoint/2010/main" val="19689113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Table 3"/>
          <p:cNvGraphicFramePr>
            <a:graphicFrameLocks noGrp="1"/>
          </p:cNvGraphicFramePr>
          <p:nvPr>
            <p:extLst/>
          </p:nvPr>
        </p:nvGraphicFramePr>
        <p:xfrm>
          <a:off x="612735" y="304800"/>
          <a:ext cx="11198265" cy="5327630"/>
        </p:xfrm>
        <a:graphic>
          <a:graphicData uri="http://schemas.openxmlformats.org/drawingml/2006/table">
            <a:tbl>
              <a:tblPr firstRow="1" bandRow="1">
                <a:tableStyleId>{5C22544A-7EE6-4342-B048-85BDC9FD1C3A}</a:tableStyleId>
              </a:tblPr>
              <a:tblGrid>
                <a:gridCol w="3499458">
                  <a:extLst>
                    <a:ext uri="{9D8B030D-6E8A-4147-A177-3AD203B41FA5}">
                      <a16:colId xmlns:a16="http://schemas.microsoft.com/office/drawing/2014/main" val="475664007"/>
                    </a:ext>
                  </a:extLst>
                </a:gridCol>
                <a:gridCol w="7698807">
                  <a:extLst>
                    <a:ext uri="{9D8B030D-6E8A-4147-A177-3AD203B41FA5}">
                      <a16:colId xmlns:a16="http://schemas.microsoft.com/office/drawing/2014/main" val="616900294"/>
                    </a:ext>
                  </a:extLst>
                </a:gridCol>
              </a:tblGrid>
              <a:tr h="927408">
                <a:tc gridSpan="2">
                  <a:txBody>
                    <a:bodyPr/>
                    <a:lstStyle/>
                    <a:p>
                      <a:pPr algn="ctr"/>
                      <a:endParaRPr lang="en-US" sz="2800" dirty="0" smtClean="0">
                        <a:latin typeface="+mj-lt"/>
                      </a:endParaRPr>
                    </a:p>
                    <a:p>
                      <a:pPr algn="ctr"/>
                      <a:r>
                        <a:rPr lang="en-US" sz="2800" dirty="0" smtClean="0">
                          <a:latin typeface="+mj-lt"/>
                        </a:rPr>
                        <a:t>Performance</a:t>
                      </a:r>
                      <a:r>
                        <a:rPr lang="en-US" sz="2800" baseline="0" dirty="0" smtClean="0">
                          <a:latin typeface="+mj-lt"/>
                        </a:rPr>
                        <a:t> Factors For Supervisors </a:t>
                      </a:r>
                      <a:endParaRPr lang="en-US" sz="2800" dirty="0">
                        <a:latin typeface="+mj-lt"/>
                      </a:endParaRPr>
                    </a:p>
                  </a:txBody>
                  <a:tcPr/>
                </a:tc>
                <a:tc hMerge="1">
                  <a:txBody>
                    <a:bodyPr/>
                    <a:lstStyle/>
                    <a:p>
                      <a:endParaRPr lang="en-US" dirty="0"/>
                    </a:p>
                  </a:txBody>
                  <a:tcPr/>
                </a:tc>
                <a:extLst>
                  <a:ext uri="{0D108BD9-81ED-4DB2-BD59-A6C34878D82A}">
                    <a16:rowId xmlns:a16="http://schemas.microsoft.com/office/drawing/2014/main" val="958459374"/>
                  </a:ext>
                </a:extLst>
              </a:tr>
              <a:tr h="1174950">
                <a:tc>
                  <a:txBody>
                    <a:bodyPr/>
                    <a:lstStyle/>
                    <a:p>
                      <a:pPr algn="ctr"/>
                      <a:endParaRPr lang="en-US" b="1" dirty="0" smtClean="0"/>
                    </a:p>
                    <a:p>
                      <a:pPr algn="ctr"/>
                      <a:r>
                        <a:rPr lang="en-US" b="1" dirty="0" smtClean="0"/>
                        <a:t>PEOPLE</a:t>
                      </a:r>
                      <a:r>
                        <a:rPr lang="en-US" b="1" baseline="0" dirty="0" smtClean="0"/>
                        <a:t> DEVELOPMENT</a:t>
                      </a:r>
                      <a:endParaRPr lang="en-US" b="1" dirty="0"/>
                    </a:p>
                  </a:txBody>
                  <a:tcPr/>
                </a:tc>
                <a:tc>
                  <a:txBody>
                    <a:bodyPr/>
                    <a:lstStyle/>
                    <a:p>
                      <a:r>
                        <a:rPr lang="en-US" sz="1800" dirty="0" smtClean="0"/>
                        <a:t>Supervises and trains employees; sets goals, objectives, and expectations; gives encouragement and recognition; plans employee development activities; provides clear and timely feedback.</a:t>
                      </a:r>
                      <a:endParaRPr lang="en-US" sz="1800" dirty="0"/>
                    </a:p>
                  </a:txBody>
                  <a:tcPr/>
                </a:tc>
                <a:extLst>
                  <a:ext uri="{0D108BD9-81ED-4DB2-BD59-A6C34878D82A}">
                    <a16:rowId xmlns:a16="http://schemas.microsoft.com/office/drawing/2014/main" val="250732479"/>
                  </a:ext>
                </a:extLst>
              </a:tr>
              <a:tr h="1721439">
                <a:tc>
                  <a:txBody>
                    <a:bodyPr/>
                    <a:lstStyle/>
                    <a:p>
                      <a:pPr algn="ctr"/>
                      <a:endParaRPr lang="en-US" b="1" dirty="0" smtClean="0"/>
                    </a:p>
                    <a:p>
                      <a:pPr algn="ctr"/>
                      <a:endParaRPr lang="en-US" b="1" dirty="0" smtClean="0"/>
                    </a:p>
                    <a:p>
                      <a:pPr algn="ctr"/>
                      <a:endParaRPr lang="en-US" b="1" dirty="0" smtClean="0"/>
                    </a:p>
                    <a:p>
                      <a:pPr algn="ctr"/>
                      <a:r>
                        <a:rPr lang="en-US" b="1" dirty="0" smtClean="0"/>
                        <a:t>PLANNING</a:t>
                      </a:r>
                      <a:r>
                        <a:rPr lang="en-US" b="1" baseline="0" dirty="0" smtClean="0"/>
                        <a:t> &amp; ORGANIZING</a:t>
                      </a:r>
                      <a:endParaRPr lang="en-US" b="1" dirty="0"/>
                    </a:p>
                  </a:txBody>
                  <a:tcPr/>
                </a:tc>
                <a:tc>
                  <a:txBody>
                    <a:bodyPr/>
                    <a:lstStyle/>
                    <a:p>
                      <a:r>
                        <a:rPr lang="en-US" sz="1800" dirty="0" smtClean="0"/>
                        <a:t>Identifies and develops departmental goals and objectives, the strategies needed to achieve those goals and objectives, and the plans to achieve them; executes, monitors, and evaluates progress towards meeting goals and re-strategizes as necessary; sets priorities and deadlines; delegates; flexible in changing goals, objectives, and plans as necessary.</a:t>
                      </a:r>
                      <a:endParaRPr lang="en-US" sz="1800" dirty="0"/>
                    </a:p>
                  </a:txBody>
                  <a:tcPr/>
                </a:tc>
                <a:extLst>
                  <a:ext uri="{0D108BD9-81ED-4DB2-BD59-A6C34878D82A}">
                    <a16:rowId xmlns:a16="http://schemas.microsoft.com/office/drawing/2014/main" val="538098528"/>
                  </a:ext>
                </a:extLst>
              </a:tr>
              <a:tr h="1486361">
                <a:tc>
                  <a:txBody>
                    <a:bodyPr/>
                    <a:lstStyle/>
                    <a:p>
                      <a:pPr algn="ctr"/>
                      <a:endParaRPr lang="en-US" b="1" dirty="0" smtClean="0"/>
                    </a:p>
                    <a:p>
                      <a:pPr algn="ctr"/>
                      <a:endParaRPr lang="en-US" b="1" dirty="0" smtClean="0"/>
                    </a:p>
                    <a:p>
                      <a:pPr algn="ctr"/>
                      <a:endParaRPr lang="en-US" b="1" dirty="0" smtClean="0"/>
                    </a:p>
                    <a:p>
                      <a:pPr algn="ctr"/>
                      <a:r>
                        <a:rPr lang="en-US" b="1" dirty="0" smtClean="0"/>
                        <a:t>CONFLICT MANAGEMENT</a:t>
                      </a:r>
                      <a:endParaRPr lang="en-US" b="1" dirty="0"/>
                    </a:p>
                  </a:txBody>
                  <a:tcPr/>
                </a:tc>
                <a:tc>
                  <a:txBody>
                    <a:bodyPr/>
                    <a:lstStyle/>
                    <a:p>
                      <a:r>
                        <a:rPr lang="en-US" sz="1800" dirty="0" smtClean="0"/>
                        <a:t>Recognizes differences of opinion and looks for win-win solutions. Uses appropriate interpersonal styles and methods to reduce tension or conflict between two or more people. Finds agreement on issues and follows through on implementation.</a:t>
                      </a:r>
                      <a:endParaRPr lang="en-US" sz="1800" dirty="0"/>
                    </a:p>
                  </a:txBody>
                  <a:tcPr/>
                </a:tc>
                <a:extLst>
                  <a:ext uri="{0D108BD9-81ED-4DB2-BD59-A6C34878D82A}">
                    <a16:rowId xmlns:a16="http://schemas.microsoft.com/office/drawing/2014/main" val="308395627"/>
                  </a:ext>
                </a:extLst>
              </a:tr>
            </a:tbl>
          </a:graphicData>
        </a:graphic>
      </p:graphicFrame>
    </p:spTree>
    <p:extLst>
      <p:ext uri="{BB962C8B-B14F-4D97-AF65-F5344CB8AC3E}">
        <p14:creationId xmlns:p14="http://schemas.microsoft.com/office/powerpoint/2010/main" val="13749722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1" y="685800"/>
            <a:ext cx="9518650" cy="1397000"/>
          </a:xfrm>
        </p:spPr>
        <p:txBody>
          <a:bodyPr>
            <a:normAutofit/>
          </a:bodyPr>
          <a:lstStyle/>
          <a:p>
            <a:r>
              <a:rPr lang="en-US" altLang="en-US" sz="4000" dirty="0" smtClean="0"/>
              <a:t>Performance Evaluation Ratings</a:t>
            </a:r>
            <a:endParaRPr lang="en-US" sz="4000" dirty="0"/>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124583191"/>
              </p:ext>
            </p:extLst>
          </p:nvPr>
        </p:nvGraphicFramePr>
        <p:xfrm>
          <a:off x="990600" y="1752601"/>
          <a:ext cx="10134600" cy="4766033"/>
        </p:xfrm>
        <a:graphic>
          <a:graphicData uri="http://schemas.openxmlformats.org/drawingml/2006/table">
            <a:tbl>
              <a:tblPr firstRow="1" bandRow="1">
                <a:tableStyleId>{5C22544A-7EE6-4342-B048-85BDC9FD1C3A}</a:tableStyleId>
              </a:tblPr>
              <a:tblGrid>
                <a:gridCol w="4261869">
                  <a:extLst>
                    <a:ext uri="{9D8B030D-6E8A-4147-A177-3AD203B41FA5}">
                      <a16:colId xmlns:a16="http://schemas.microsoft.com/office/drawing/2014/main" val="2300654457"/>
                    </a:ext>
                  </a:extLst>
                </a:gridCol>
                <a:gridCol w="5872731">
                  <a:extLst>
                    <a:ext uri="{9D8B030D-6E8A-4147-A177-3AD203B41FA5}">
                      <a16:colId xmlns:a16="http://schemas.microsoft.com/office/drawing/2014/main" val="639401532"/>
                    </a:ext>
                  </a:extLst>
                </a:gridCol>
              </a:tblGrid>
              <a:tr h="1393886">
                <a:tc>
                  <a:txBody>
                    <a:bodyPr/>
                    <a:lstStyle/>
                    <a:p>
                      <a:pPr algn="ctr"/>
                      <a:r>
                        <a:rPr lang="en-US" sz="1800" b="1" dirty="0" smtClean="0">
                          <a:solidFill>
                            <a:schemeClr val="tx1">
                              <a:lumMod val="75000"/>
                            </a:schemeClr>
                          </a:solidFill>
                        </a:rPr>
                        <a:t>HIGHLY EFFECTIVE</a:t>
                      </a:r>
                      <a:endParaRPr lang="en-US" sz="1800" b="1" dirty="0">
                        <a:solidFill>
                          <a:schemeClr val="tx1">
                            <a:lumMod val="75000"/>
                          </a:schemeClr>
                        </a:solidFill>
                      </a:endParaRPr>
                    </a:p>
                  </a:txBody>
                  <a:tcPr anchor="ctr">
                    <a:solidFill>
                      <a:schemeClr val="bg1">
                        <a:lumMod val="75000"/>
                      </a:schemeClr>
                    </a:solidFill>
                  </a:tcPr>
                </a:tc>
                <a:tc>
                  <a:txBody>
                    <a:bodyPr/>
                    <a:lstStyle/>
                    <a:p>
                      <a:pPr algn="ctr"/>
                      <a:r>
                        <a:rPr lang="en-US" sz="1400" b="0" i="0" u="none" strike="noStrike" kern="1200" baseline="0" dirty="0" smtClean="0">
                          <a:solidFill>
                            <a:schemeClr val="tx1">
                              <a:lumMod val="75000"/>
                            </a:schemeClr>
                          </a:solidFill>
                          <a:latin typeface="+mn-lt"/>
                          <a:ea typeface="+mn-ea"/>
                          <a:cs typeface="+mn-cs"/>
                        </a:rPr>
                        <a:t>High quality of work are widely recognized. The majority of performance outcomes routinely and consistently exceed defined expectations, producing important and impactful results for the department and/or Institute through planning, execution and creativity. Projects and objectives are completed in a manner that expands the scope and impact of the assignment. 	</a:t>
                      </a:r>
                      <a:endParaRPr lang="en-US" sz="1400" dirty="0">
                        <a:solidFill>
                          <a:schemeClr val="tx1">
                            <a:lumMod val="75000"/>
                          </a:schemeClr>
                        </a:solidFill>
                      </a:endParaRPr>
                    </a:p>
                  </a:txBody>
                  <a:tcPr>
                    <a:solidFill>
                      <a:schemeClr val="bg1">
                        <a:lumMod val="75000"/>
                      </a:schemeClr>
                    </a:solidFill>
                  </a:tcPr>
                </a:tc>
                <a:extLst>
                  <a:ext uri="{0D108BD9-81ED-4DB2-BD59-A6C34878D82A}">
                    <a16:rowId xmlns:a16="http://schemas.microsoft.com/office/drawing/2014/main" val="1059408502"/>
                  </a:ext>
                </a:extLst>
              </a:tr>
              <a:tr h="1124049">
                <a:tc>
                  <a:txBody>
                    <a:bodyPr/>
                    <a:lstStyle/>
                    <a:p>
                      <a:pPr algn="ctr"/>
                      <a:r>
                        <a:rPr lang="en-US" sz="1800" b="1" dirty="0" smtClean="0">
                          <a:solidFill>
                            <a:schemeClr val="tx1">
                              <a:lumMod val="75000"/>
                            </a:schemeClr>
                          </a:solidFill>
                        </a:rPr>
                        <a:t>SUCCESSFUL AND EFFECTIVE</a:t>
                      </a:r>
                      <a:endParaRPr lang="en-US" sz="1800" b="1" dirty="0">
                        <a:solidFill>
                          <a:schemeClr val="tx1">
                            <a:lumMod val="75000"/>
                          </a:schemeClr>
                        </a:solidFill>
                      </a:endParaRPr>
                    </a:p>
                  </a:txBody>
                  <a:tcPr anchor="ctr">
                    <a:solidFill>
                      <a:schemeClr val="bg1">
                        <a:lumMod val="85000"/>
                      </a:schemeClr>
                    </a:solidFill>
                  </a:tcPr>
                </a:tc>
                <a:tc>
                  <a:txBody>
                    <a:bodyPr/>
                    <a:lstStyle/>
                    <a:p>
                      <a:pPr algn="ctr"/>
                      <a:r>
                        <a:rPr lang="en-US" sz="1400" b="0" i="0" u="none" strike="noStrike" kern="1200" baseline="0" dirty="0" smtClean="0">
                          <a:solidFill>
                            <a:schemeClr val="tx1">
                              <a:lumMod val="75000"/>
                            </a:schemeClr>
                          </a:solidFill>
                          <a:latin typeface="+mn-lt"/>
                          <a:ea typeface="+mn-ea"/>
                          <a:cs typeface="+mn-cs"/>
                        </a:rPr>
                        <a:t> </a:t>
                      </a:r>
                    </a:p>
                    <a:p>
                      <a:pPr algn="ctr"/>
                      <a:r>
                        <a:rPr lang="en-US" sz="1400" b="0" i="0" u="none" strike="noStrike" kern="1200" baseline="0" dirty="0" smtClean="0">
                          <a:solidFill>
                            <a:schemeClr val="tx1">
                              <a:lumMod val="75000"/>
                            </a:schemeClr>
                          </a:solidFill>
                          <a:latin typeface="+mn-lt"/>
                          <a:ea typeface="+mn-ea"/>
                          <a:cs typeface="+mn-cs"/>
                        </a:rPr>
                        <a:t>The staff is successful in performing the majority of job responsibilities and makes a solid, reliable and meaningful contribution to the department and/or Institute. </a:t>
                      </a:r>
                      <a:endParaRPr lang="en-US" sz="1400" dirty="0">
                        <a:solidFill>
                          <a:schemeClr val="tx1">
                            <a:lumMod val="75000"/>
                          </a:schemeClr>
                        </a:solidFill>
                      </a:endParaRPr>
                    </a:p>
                  </a:txBody>
                  <a:tcPr>
                    <a:solidFill>
                      <a:schemeClr val="bg1">
                        <a:lumMod val="85000"/>
                      </a:schemeClr>
                    </a:solidFill>
                  </a:tcPr>
                </a:tc>
                <a:extLst>
                  <a:ext uri="{0D108BD9-81ED-4DB2-BD59-A6C34878D82A}">
                    <a16:rowId xmlns:a16="http://schemas.microsoft.com/office/drawing/2014/main" val="2128330587"/>
                  </a:ext>
                </a:extLst>
              </a:tr>
              <a:tr h="1124049">
                <a:tc>
                  <a:txBody>
                    <a:bodyPr/>
                    <a:lstStyle/>
                    <a:p>
                      <a:pPr algn="ctr"/>
                      <a:r>
                        <a:rPr lang="en-US" sz="1800" b="1" dirty="0" smtClean="0">
                          <a:solidFill>
                            <a:schemeClr val="tx1">
                              <a:lumMod val="75000"/>
                            </a:schemeClr>
                          </a:solidFill>
                        </a:rPr>
                        <a:t>SOME IMPROVEMENT REQUIRED/SOME</a:t>
                      </a:r>
                      <a:r>
                        <a:rPr lang="en-US" sz="1800" b="1" baseline="0" dirty="0" smtClean="0">
                          <a:solidFill>
                            <a:schemeClr val="tx1">
                              <a:lumMod val="75000"/>
                            </a:schemeClr>
                          </a:solidFill>
                        </a:rPr>
                        <a:t> SUCCESS</a:t>
                      </a:r>
                      <a:endParaRPr lang="en-US" sz="1800" b="1" dirty="0">
                        <a:solidFill>
                          <a:schemeClr val="tx1">
                            <a:lumMod val="75000"/>
                          </a:schemeClr>
                        </a:solidFill>
                      </a:endParaRPr>
                    </a:p>
                  </a:txBody>
                  <a:tcPr anchor="ctr">
                    <a:solidFill>
                      <a:schemeClr val="bg1">
                        <a:lumMod val="75000"/>
                      </a:schemeClr>
                    </a:solidFill>
                  </a:tcPr>
                </a:tc>
                <a:tc>
                  <a:txBody>
                    <a:bodyPr/>
                    <a:lstStyle/>
                    <a:p>
                      <a:pPr algn="ctr"/>
                      <a:endParaRPr lang="en-US" sz="1400" b="0" i="0" u="none" strike="noStrike" kern="1200" baseline="0" dirty="0" smtClean="0">
                        <a:solidFill>
                          <a:schemeClr val="tx1">
                            <a:lumMod val="75000"/>
                          </a:schemeClr>
                        </a:solidFill>
                        <a:latin typeface="+mn-lt"/>
                        <a:ea typeface="+mn-ea"/>
                        <a:cs typeface="+mn-cs"/>
                      </a:endParaRPr>
                    </a:p>
                    <a:p>
                      <a:pPr algn="ctr"/>
                      <a:r>
                        <a:rPr lang="en-US" sz="1400" b="0" i="0" u="none" strike="noStrike" kern="1200" baseline="0" dirty="0" smtClean="0">
                          <a:solidFill>
                            <a:schemeClr val="tx1">
                              <a:lumMod val="75000"/>
                            </a:schemeClr>
                          </a:solidFill>
                          <a:latin typeface="+mn-lt"/>
                          <a:ea typeface="+mn-ea"/>
                          <a:cs typeface="+mn-cs"/>
                        </a:rPr>
                        <a:t> While the staff’s performance is effective in some areas, there are other areas in which performance is inconsistent and/or falls below established expectations. 	</a:t>
                      </a:r>
                      <a:endParaRPr lang="en-US" sz="1400" dirty="0">
                        <a:solidFill>
                          <a:schemeClr val="tx1">
                            <a:lumMod val="75000"/>
                          </a:schemeClr>
                        </a:solidFill>
                      </a:endParaRPr>
                    </a:p>
                  </a:txBody>
                  <a:tcPr>
                    <a:solidFill>
                      <a:schemeClr val="bg1">
                        <a:lumMod val="75000"/>
                      </a:schemeClr>
                    </a:solidFill>
                  </a:tcPr>
                </a:tc>
                <a:extLst>
                  <a:ext uri="{0D108BD9-81ED-4DB2-BD59-A6C34878D82A}">
                    <a16:rowId xmlns:a16="http://schemas.microsoft.com/office/drawing/2014/main" val="2315249927"/>
                  </a:ext>
                </a:extLst>
              </a:tr>
              <a:tr h="1124049">
                <a:tc>
                  <a:txBody>
                    <a:bodyPr/>
                    <a:lstStyle/>
                    <a:p>
                      <a:pPr algn="ctr"/>
                      <a:r>
                        <a:rPr lang="en-US" sz="1800" b="1" dirty="0" smtClean="0">
                          <a:solidFill>
                            <a:schemeClr val="tx1">
                              <a:lumMod val="75000"/>
                            </a:schemeClr>
                          </a:solidFill>
                        </a:rPr>
                        <a:t>SIGNIFICANT IMPROVEMENT</a:t>
                      </a:r>
                      <a:r>
                        <a:rPr lang="en-US" sz="1800" b="1" baseline="0" dirty="0" smtClean="0">
                          <a:solidFill>
                            <a:schemeClr val="tx1">
                              <a:lumMod val="75000"/>
                            </a:schemeClr>
                          </a:solidFill>
                        </a:rPr>
                        <a:t> REQUIRED</a:t>
                      </a:r>
                      <a:endParaRPr lang="en-US" sz="1800" b="1" dirty="0">
                        <a:solidFill>
                          <a:schemeClr val="tx1">
                            <a:lumMod val="75000"/>
                          </a:schemeClr>
                        </a:solidFill>
                      </a:endParaRPr>
                    </a:p>
                  </a:txBody>
                  <a:tcPr anchor="ctr">
                    <a:solidFill>
                      <a:schemeClr val="bg1">
                        <a:lumMod val="85000"/>
                      </a:schemeClr>
                    </a:solidFill>
                  </a:tcPr>
                </a:tc>
                <a:tc>
                  <a:txBody>
                    <a:bodyPr/>
                    <a:lstStyle/>
                    <a:p>
                      <a:pPr algn="ctr"/>
                      <a:r>
                        <a:rPr lang="en-US" sz="1400" b="0" i="0" u="none" strike="noStrike" kern="1200" baseline="0" dirty="0" smtClean="0">
                          <a:solidFill>
                            <a:schemeClr val="tx1">
                              <a:lumMod val="75000"/>
                            </a:schemeClr>
                          </a:solidFill>
                          <a:latin typeface="+mn-lt"/>
                          <a:ea typeface="+mn-ea"/>
                          <a:cs typeface="+mn-cs"/>
                        </a:rPr>
                        <a:t> Performance is not acceptable in critical areas of the job and falls below minimum expectations. Significant improvement is needed. </a:t>
                      </a:r>
                    </a:p>
                    <a:p>
                      <a:pPr algn="ctr"/>
                      <a:r>
                        <a:rPr lang="en-US" sz="1400" b="1" i="1" u="none" strike="noStrike" kern="1200" baseline="0" dirty="0" smtClean="0">
                          <a:solidFill>
                            <a:schemeClr val="tx1">
                              <a:lumMod val="75000"/>
                            </a:schemeClr>
                          </a:solidFill>
                          <a:latin typeface="+mn-lt"/>
                          <a:ea typeface="+mn-ea"/>
                          <a:cs typeface="+mn-cs"/>
                        </a:rPr>
                        <a:t>A performance development plan is recommended that defines performance objectives and strategies for achieving success.</a:t>
                      </a:r>
                      <a:endParaRPr lang="en-US" sz="1400" dirty="0">
                        <a:solidFill>
                          <a:schemeClr val="tx1">
                            <a:lumMod val="75000"/>
                          </a:schemeClr>
                        </a:solidFill>
                      </a:endParaRPr>
                    </a:p>
                  </a:txBody>
                  <a:tcPr>
                    <a:solidFill>
                      <a:schemeClr val="bg1">
                        <a:lumMod val="85000"/>
                      </a:schemeClr>
                    </a:solidFill>
                  </a:tcPr>
                </a:tc>
                <a:extLst>
                  <a:ext uri="{0D108BD9-81ED-4DB2-BD59-A6C34878D82A}">
                    <a16:rowId xmlns:a16="http://schemas.microsoft.com/office/drawing/2014/main" val="3714820186"/>
                  </a:ext>
                </a:extLst>
              </a:tr>
            </a:tbl>
          </a:graphicData>
        </a:graphic>
      </p:graphicFrame>
    </p:spTree>
    <p:extLst>
      <p:ext uri="{BB962C8B-B14F-4D97-AF65-F5344CB8AC3E}">
        <p14:creationId xmlns:p14="http://schemas.microsoft.com/office/powerpoint/2010/main" val="3178415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533400"/>
            <a:ext cx="10845799" cy="1397000"/>
          </a:xfrm>
        </p:spPr>
        <p:txBody>
          <a:bodyPr>
            <a:normAutofit/>
          </a:bodyPr>
          <a:lstStyle/>
          <a:p>
            <a:r>
              <a:rPr lang="en-US" sz="4400" dirty="0" smtClean="0"/>
              <a:t>Evaluation Approval Process in Workday </a:t>
            </a:r>
            <a:endParaRPr lang="en-US" sz="4400" dirty="0"/>
          </a:p>
        </p:txBody>
      </p:sp>
      <p:graphicFrame>
        <p:nvGraphicFramePr>
          <p:cNvPr id="4" name="Diagram 3">
            <a:extLst>
              <a:ext uri="{FF2B5EF4-FFF2-40B4-BE49-F238E27FC236}">
                <a16:creationId xmlns:a16="http://schemas.microsoft.com/office/drawing/2014/main" id="{B3E23FE7-29A1-4CBE-8BC2-121C731207F3}"/>
              </a:ext>
            </a:extLst>
          </p:cNvPr>
          <p:cNvGraphicFramePr/>
          <p:nvPr>
            <p:extLst>
              <p:ext uri="{D42A27DB-BD31-4B8C-83A1-F6EECF244321}">
                <p14:modId xmlns:p14="http://schemas.microsoft.com/office/powerpoint/2010/main" val="1854231067"/>
              </p:ext>
            </p:extLst>
          </p:nvPr>
        </p:nvGraphicFramePr>
        <p:xfrm>
          <a:off x="2133600" y="1600200"/>
          <a:ext cx="8077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llout: Line 6">
            <a:extLst>
              <a:ext uri="{FF2B5EF4-FFF2-40B4-BE49-F238E27FC236}">
                <a16:creationId xmlns:a16="http://schemas.microsoft.com/office/drawing/2014/main" id="{FD685288-C805-431C-8A76-3BF7D75B4430}"/>
              </a:ext>
            </a:extLst>
          </p:cNvPr>
          <p:cNvSpPr/>
          <p:nvPr/>
        </p:nvSpPr>
        <p:spPr>
          <a:xfrm>
            <a:off x="9753600" y="1900975"/>
            <a:ext cx="2216075" cy="1430767"/>
          </a:xfrm>
          <a:prstGeom prst="borderCallout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If the Next Level up is the President, this step will be skipped.</a:t>
            </a:r>
          </a:p>
        </p:txBody>
      </p:sp>
    </p:spTree>
    <p:extLst>
      <p:ext uri="{BB962C8B-B14F-4D97-AF65-F5344CB8AC3E}">
        <p14:creationId xmlns:p14="http://schemas.microsoft.com/office/powerpoint/2010/main" val="32785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1" y="914400"/>
            <a:ext cx="9518650" cy="5410200"/>
          </a:xfrm>
        </p:spPr>
        <p:txBody>
          <a:bodyPr>
            <a:normAutofit/>
          </a:bodyPr>
          <a:lstStyle/>
          <a:p>
            <a:pPr algn="ctr"/>
            <a:r>
              <a:rPr lang="en-US" dirty="0" smtClean="0"/>
              <a:t>Demonstration</a:t>
            </a:r>
            <a:br>
              <a:rPr lang="en-US" dirty="0" smtClean="0"/>
            </a:br>
            <a:r>
              <a:rPr lang="en-US" dirty="0" smtClean="0"/>
              <a:t>Completing a Staff Evaluation in </a:t>
            </a:r>
            <a:r>
              <a:rPr lang="en-US" dirty="0" smtClean="0">
                <a:hlinkClick r:id="rId2"/>
              </a:rPr>
              <a:t>Workday</a:t>
            </a:r>
            <a:r>
              <a:rPr lang="en-US" dirty="0"/>
              <a:t/>
            </a:r>
            <a:br>
              <a:rPr lang="en-US" dirty="0"/>
            </a:br>
            <a:r>
              <a:rPr lang="en-US" dirty="0" smtClean="0"/>
              <a:t/>
            </a:r>
            <a:br>
              <a:rPr lang="en-US" dirty="0" smtClean="0"/>
            </a:br>
            <a:r>
              <a:rPr lang="en-US" dirty="0"/>
              <a:t/>
            </a:r>
            <a:br>
              <a:rPr lang="en-US" dirty="0"/>
            </a:br>
            <a:endParaRPr lang="en-US" dirty="0"/>
          </a:p>
        </p:txBody>
      </p:sp>
      <p:pic>
        <p:nvPicPr>
          <p:cNvPr id="3" name="Picture 2" descr="Workday, Inc.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151" y="3962400"/>
            <a:ext cx="3733800" cy="1487297"/>
          </a:xfrm>
          <a:prstGeom prst="rect">
            <a:avLst/>
          </a:prstGeom>
        </p:spPr>
      </p:pic>
    </p:spTree>
    <p:extLst>
      <p:ext uri="{BB962C8B-B14F-4D97-AF65-F5344CB8AC3E}">
        <p14:creationId xmlns:p14="http://schemas.microsoft.com/office/powerpoint/2010/main" val="1409342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KGI Light Hexagonal Theme">
  <a:themeElements>
    <a:clrScheme name="KGI-Branded 1">
      <a:dk1>
        <a:srgbClr val="333333"/>
      </a:dk1>
      <a:lt1>
        <a:srgbClr val="FFFFFF"/>
      </a:lt1>
      <a:dk2>
        <a:srgbClr val="59595A"/>
      </a:dk2>
      <a:lt2>
        <a:srgbClr val="F7F7F7"/>
      </a:lt2>
      <a:accent1>
        <a:srgbClr val="04233B"/>
      </a:accent1>
      <a:accent2>
        <a:srgbClr val="007D9E"/>
      </a:accent2>
      <a:accent3>
        <a:srgbClr val="D9282E"/>
      </a:accent3>
      <a:accent4>
        <a:srgbClr val="7B5F6C"/>
      </a:accent4>
      <a:accent5>
        <a:srgbClr val="E2A8AD"/>
      </a:accent5>
      <a:accent6>
        <a:srgbClr val="00696F"/>
      </a:accent6>
      <a:hlink>
        <a:srgbClr val="007D9E"/>
      </a:hlink>
      <a:folHlink>
        <a:srgbClr val="829299"/>
      </a:folHlink>
    </a:clrScheme>
    <a:fontScheme name="Montserrat-Roboto">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A1CE27A5-97A1-4045-9DCC-5135349BF9D2}" vid="{C208CF6E-338C-B54F-916B-18E61DA34B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KGI PowerPoint 02</Template>
  <TotalTime>12345</TotalTime>
  <Words>1224</Words>
  <Application>Microsoft Office PowerPoint</Application>
  <PresentationFormat>Widescreen</PresentationFormat>
  <Paragraphs>106</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Roboto</vt:lpstr>
      <vt:lpstr>Arial</vt:lpstr>
      <vt:lpstr>Georgia</vt:lpstr>
      <vt:lpstr>Montserrat</vt:lpstr>
      <vt:lpstr>Calibri</vt:lpstr>
      <vt:lpstr>Montserrat Regular</vt:lpstr>
      <vt:lpstr>Wingdings</vt:lpstr>
      <vt:lpstr>KGI Light Hexagonal Theme</vt:lpstr>
      <vt:lpstr>How to Complete an Annual Performance Evaluation in Workday</vt:lpstr>
      <vt:lpstr>Objectives</vt:lpstr>
      <vt:lpstr>Important Dates To Remember</vt:lpstr>
      <vt:lpstr>PowerPoint Presentation</vt:lpstr>
      <vt:lpstr>Previous Performance Factors </vt:lpstr>
      <vt:lpstr>PowerPoint Presentation</vt:lpstr>
      <vt:lpstr>Performance Evaluation Ratings</vt:lpstr>
      <vt:lpstr>Evaluation Approval Process in Workday </vt:lpstr>
      <vt:lpstr>Demonstration Completing a Staff Evaluation in Workday   </vt:lpstr>
      <vt:lpstr>Manager TO DO Step </vt:lpstr>
      <vt:lpstr>How to Access &amp; Print the Evaluation Once Submitted</vt:lpstr>
      <vt:lpstr>Communicating an Effective Evaluation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Prepare for a Useful Performance Review</dc:title>
  <dc:subject/>
  <dc:creator>Crystal Rossetti</dc:creator>
  <cp:keywords/>
  <dc:description/>
  <cp:lastModifiedBy>Michelle Vega</cp:lastModifiedBy>
  <cp:revision>177</cp:revision>
  <cp:lastPrinted>2019-05-07T16:31:13Z</cp:lastPrinted>
  <dcterms:created xsi:type="dcterms:W3CDTF">2019-04-26T19:40:56Z</dcterms:created>
  <dcterms:modified xsi:type="dcterms:W3CDTF">2020-05-22T03:45:06Z</dcterms:modified>
  <cp:category/>
</cp:coreProperties>
</file>