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23"/>
  </p:notesMasterIdLst>
  <p:sldIdLst>
    <p:sldId id="494" r:id="rId5"/>
    <p:sldId id="492" r:id="rId6"/>
    <p:sldId id="493"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9" r:id="rId20"/>
    <p:sldId id="350" r:id="rId21"/>
    <p:sldId id="348" r:id="rId22"/>
  </p:sldIdLst>
  <p:sldSz cx="12192000" cy="6858000"/>
  <p:notesSz cx="6858000" cy="9144000"/>
  <p:defaultTex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guide id="3" orient="horz" pos="2160" userDrawn="1">
          <p15:clr>
            <a:srgbClr val="A4A3A4"/>
          </p15:clr>
        </p15:guide>
        <p15:guide id="4" orient="horz" pos="695" userDrawn="1">
          <p15:clr>
            <a:srgbClr val="A4A3A4"/>
          </p15:clr>
        </p15:guide>
        <p15:guide id="5" orient="horz" pos="3919" userDrawn="1">
          <p15:clr>
            <a:srgbClr val="A4A3A4"/>
          </p15:clr>
        </p15:guide>
        <p15:guide id="6" orient="horz" pos="739" userDrawn="1">
          <p15:clr>
            <a:srgbClr val="A4A3A4"/>
          </p15:clr>
        </p15:guide>
        <p15:guide id="7" pos="3840" userDrawn="1">
          <p15:clr>
            <a:srgbClr val="A4A3A4"/>
          </p15:clr>
        </p15:guide>
        <p15:guide id="8" pos="273" userDrawn="1">
          <p15:clr>
            <a:srgbClr val="A4A3A4"/>
          </p15:clr>
        </p15:guide>
        <p15:guide id="9" pos="74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CE"/>
    <a:srgbClr val="B1B3B3"/>
    <a:srgbClr val="888B8D"/>
    <a:srgbClr val="63666A"/>
    <a:srgbClr val="F2B411"/>
    <a:srgbClr val="E87722"/>
    <a:srgbClr val="FFFFFF"/>
    <a:srgbClr val="55565A"/>
    <a:srgbClr val="A22B38"/>
    <a:srgbClr val="00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88399-09CC-9742-98C6-BB5AA173BBC2}" v="4" dt="2020-10-26T05:23:36.241"/>
    <p1510:client id="{4F805CFF-AEDE-FD02-CB72-D30E09045206}" v="1" dt="2020-10-29T20:34:18.141"/>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1" autoAdjust="0"/>
    <p:restoredTop sz="91422" autoAdjust="0"/>
  </p:normalViewPr>
  <p:slideViewPr>
    <p:cSldViewPr snapToGrid="0">
      <p:cViewPr varScale="1">
        <p:scale>
          <a:sx n="67" d="100"/>
          <a:sy n="67" d="100"/>
        </p:scale>
        <p:origin x="1056" y="66"/>
      </p:cViewPr>
      <p:guideLst>
        <p:guide orient="horz" pos="2880"/>
        <p:guide pos="5120"/>
        <p:guide orient="horz" pos="2160"/>
        <p:guide orient="horz" pos="695"/>
        <p:guide orient="horz" pos="3919"/>
        <p:guide orient="horz" pos="739"/>
        <p:guide pos="3840"/>
        <p:guide pos="273"/>
        <p:guide pos="7493"/>
      </p:guideLst>
    </p:cSldViewPr>
  </p:slideViewPr>
  <p:notesTextViewPr>
    <p:cViewPr>
      <p:scale>
        <a:sx n="1" d="1"/>
        <a:sy n="1" d="1"/>
      </p:scale>
      <p:origin x="0" y="0"/>
    </p:cViewPr>
  </p:notesTextViewPr>
  <p:sorterViewPr>
    <p:cViewPr>
      <p:scale>
        <a:sx n="100" d="100"/>
        <a:sy n="100" d="100"/>
      </p:scale>
      <p:origin x="0" y="-12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Erin E" userId="S::erin.jones@optum.com::0f857398-97cd-439d-be41-2aefda69f2bd" providerId="AD" clId="Web-{4F805CFF-AEDE-FD02-CB72-D30E09045206}"/>
    <pc:docChg chg="modSld">
      <pc:chgData name="Jones, Erin E" userId="S::erin.jones@optum.com::0f857398-97cd-439d-be41-2aefda69f2bd" providerId="AD" clId="Web-{4F805CFF-AEDE-FD02-CB72-D30E09045206}" dt="2020-10-29T20:35:01.375" v="2"/>
      <pc:docMkLst>
        <pc:docMk/>
      </pc:docMkLst>
      <pc:sldChg chg="modNotes">
        <pc:chgData name="Jones, Erin E" userId="S::erin.jones@optum.com::0f857398-97cd-439d-be41-2aefda69f2bd" providerId="AD" clId="Web-{4F805CFF-AEDE-FD02-CB72-D30E09045206}" dt="2020-10-29T20:34:35.531" v="1"/>
        <pc:sldMkLst>
          <pc:docMk/>
          <pc:sldMk cId="997055070" sldId="340"/>
        </pc:sldMkLst>
      </pc:sldChg>
      <pc:sldChg chg="modNotes">
        <pc:chgData name="Jones, Erin E" userId="S::erin.jones@optum.com::0f857398-97cd-439d-be41-2aefda69f2bd" providerId="AD" clId="Web-{4F805CFF-AEDE-FD02-CB72-D30E09045206}" dt="2020-10-29T20:35:01.375" v="2"/>
        <pc:sldMkLst>
          <pc:docMk/>
          <pc:sldMk cId="4240571099" sldId="347"/>
        </pc:sldMkLst>
      </pc:sldChg>
      <pc:sldChg chg="delSp">
        <pc:chgData name="Jones, Erin E" userId="S::erin.jones@optum.com::0f857398-97cd-439d-be41-2aefda69f2bd" providerId="AD" clId="Web-{4F805CFF-AEDE-FD02-CB72-D30E09045206}" dt="2020-10-29T20:34:18.141" v="0"/>
        <pc:sldMkLst>
          <pc:docMk/>
          <pc:sldMk cId="1294181111" sldId="494"/>
        </pc:sldMkLst>
        <pc:spChg chg="del">
          <ac:chgData name="Jones, Erin E" userId="S::erin.jones@optum.com::0f857398-97cd-439d-be41-2aefda69f2bd" providerId="AD" clId="Web-{4F805CFF-AEDE-FD02-CB72-D30E09045206}" dt="2020-10-29T20:34:18.141" v="0"/>
          <ac:spMkLst>
            <pc:docMk/>
            <pc:sldMk cId="1294181111" sldId="494"/>
            <ac:spMk id="7" creationId="{2DC44941-7F03-F34D-8B6B-9CE9E126011A}"/>
          </ac:spMkLst>
        </pc:spChg>
      </pc:sldChg>
    </pc:docChg>
  </pc:docChgLst>
  <pc:docChgLst>
    <pc:chgData name="Quinn, Stephen" userId="d481a790-7e2f-4c93-854e-8092abd190c4" providerId="ADAL" clId="{8DABA12F-B4F0-41AC-A590-0D1F11F838B0}"/>
    <pc:docChg chg="custSel modSld">
      <pc:chgData name="Quinn, Stephen" userId="d481a790-7e2f-4c93-854e-8092abd190c4" providerId="ADAL" clId="{8DABA12F-B4F0-41AC-A590-0D1F11F838B0}" dt="2020-10-23T15:55:15.277" v="213" actId="20577"/>
      <pc:docMkLst>
        <pc:docMk/>
      </pc:docMkLst>
      <pc:sldChg chg="modSp">
        <pc:chgData name="Quinn, Stephen" userId="d481a790-7e2f-4c93-854e-8092abd190c4" providerId="ADAL" clId="{8DABA12F-B4F0-41AC-A590-0D1F11F838B0}" dt="2020-10-23T15:51:52.491" v="38" actId="20577"/>
        <pc:sldMkLst>
          <pc:docMk/>
          <pc:sldMk cId="680516643" sldId="339"/>
        </pc:sldMkLst>
        <pc:spChg chg="mod">
          <ac:chgData name="Quinn, Stephen" userId="d481a790-7e2f-4c93-854e-8092abd190c4" providerId="ADAL" clId="{8DABA12F-B4F0-41AC-A590-0D1F11F838B0}" dt="2020-10-23T15:51:52.491" v="38" actId="20577"/>
          <ac:spMkLst>
            <pc:docMk/>
            <pc:sldMk cId="680516643" sldId="339"/>
            <ac:spMk id="8" creationId="{00000000-0000-0000-0000-000000000000}"/>
          </ac:spMkLst>
        </pc:spChg>
      </pc:sldChg>
      <pc:sldChg chg="modNotesTx">
        <pc:chgData name="Quinn, Stephen" userId="d481a790-7e2f-4c93-854e-8092abd190c4" providerId="ADAL" clId="{8DABA12F-B4F0-41AC-A590-0D1F11F838B0}" dt="2020-10-23T15:55:15.277" v="213" actId="20577"/>
        <pc:sldMkLst>
          <pc:docMk/>
          <pc:sldMk cId="997055070" sldId="340"/>
        </pc:sldMkLst>
      </pc:sldChg>
      <pc:sldChg chg="modSp">
        <pc:chgData name="Quinn, Stephen" userId="d481a790-7e2f-4c93-854e-8092abd190c4" providerId="ADAL" clId="{8DABA12F-B4F0-41AC-A590-0D1F11F838B0}" dt="2020-10-23T15:53:01.156" v="116" actId="20577"/>
        <pc:sldMkLst>
          <pc:docMk/>
          <pc:sldMk cId="3931834235" sldId="342"/>
        </pc:sldMkLst>
        <pc:spChg chg="mod">
          <ac:chgData name="Quinn, Stephen" userId="d481a790-7e2f-4c93-854e-8092abd190c4" providerId="ADAL" clId="{8DABA12F-B4F0-41AC-A590-0D1F11F838B0}" dt="2020-10-23T15:52:43.233" v="110" actId="20577"/>
          <ac:spMkLst>
            <pc:docMk/>
            <pc:sldMk cId="3931834235" sldId="342"/>
            <ac:spMk id="16387" creationId="{00000000-0000-0000-0000-000000000000}"/>
          </ac:spMkLst>
        </pc:spChg>
        <pc:spChg chg="mod">
          <ac:chgData name="Quinn, Stephen" userId="d481a790-7e2f-4c93-854e-8092abd190c4" providerId="ADAL" clId="{8DABA12F-B4F0-41AC-A590-0D1F11F838B0}" dt="2020-10-23T15:52:45.789" v="111" actId="20577"/>
          <ac:spMkLst>
            <pc:docMk/>
            <pc:sldMk cId="3931834235" sldId="342"/>
            <ac:spMk id="16388" creationId="{00000000-0000-0000-0000-000000000000}"/>
          </ac:spMkLst>
        </pc:spChg>
        <pc:spChg chg="mod">
          <ac:chgData name="Quinn, Stephen" userId="d481a790-7e2f-4c93-854e-8092abd190c4" providerId="ADAL" clId="{8DABA12F-B4F0-41AC-A590-0D1F11F838B0}" dt="2020-10-23T15:52:49.459" v="112" actId="20577"/>
          <ac:spMkLst>
            <pc:docMk/>
            <pc:sldMk cId="3931834235" sldId="342"/>
            <ac:spMk id="16389" creationId="{00000000-0000-0000-0000-000000000000}"/>
          </ac:spMkLst>
        </pc:spChg>
        <pc:spChg chg="mod">
          <ac:chgData name="Quinn, Stephen" userId="d481a790-7e2f-4c93-854e-8092abd190c4" providerId="ADAL" clId="{8DABA12F-B4F0-41AC-A590-0D1F11F838B0}" dt="2020-10-23T15:52:51.833" v="113" actId="20577"/>
          <ac:spMkLst>
            <pc:docMk/>
            <pc:sldMk cId="3931834235" sldId="342"/>
            <ac:spMk id="16390" creationId="{00000000-0000-0000-0000-000000000000}"/>
          </ac:spMkLst>
        </pc:spChg>
        <pc:spChg chg="mod">
          <ac:chgData name="Quinn, Stephen" userId="d481a790-7e2f-4c93-854e-8092abd190c4" providerId="ADAL" clId="{8DABA12F-B4F0-41AC-A590-0D1F11F838B0}" dt="2020-10-23T15:52:55.063" v="114" actId="20577"/>
          <ac:spMkLst>
            <pc:docMk/>
            <pc:sldMk cId="3931834235" sldId="342"/>
            <ac:spMk id="16391" creationId="{00000000-0000-0000-0000-000000000000}"/>
          </ac:spMkLst>
        </pc:spChg>
        <pc:spChg chg="mod">
          <ac:chgData name="Quinn, Stephen" userId="d481a790-7e2f-4c93-854e-8092abd190c4" providerId="ADAL" clId="{8DABA12F-B4F0-41AC-A590-0D1F11F838B0}" dt="2020-10-23T15:52:58.344" v="115" actId="20577"/>
          <ac:spMkLst>
            <pc:docMk/>
            <pc:sldMk cId="3931834235" sldId="342"/>
            <ac:spMk id="16392" creationId="{00000000-0000-0000-0000-000000000000}"/>
          </ac:spMkLst>
        </pc:spChg>
        <pc:spChg chg="mod">
          <ac:chgData name="Quinn, Stephen" userId="d481a790-7e2f-4c93-854e-8092abd190c4" providerId="ADAL" clId="{8DABA12F-B4F0-41AC-A590-0D1F11F838B0}" dt="2020-10-23T15:53:01.156" v="116" actId="20577"/>
          <ac:spMkLst>
            <pc:docMk/>
            <pc:sldMk cId="3931834235" sldId="342"/>
            <ac:spMk id="16393" creationId="{00000000-0000-0000-0000-000000000000}"/>
          </ac:spMkLst>
        </pc:spChg>
      </pc:sldChg>
      <pc:sldChg chg="modSp">
        <pc:chgData name="Quinn, Stephen" userId="d481a790-7e2f-4c93-854e-8092abd190c4" providerId="ADAL" clId="{8DABA12F-B4F0-41AC-A590-0D1F11F838B0}" dt="2020-10-23T15:53:31.147" v="124" actId="20577"/>
        <pc:sldMkLst>
          <pc:docMk/>
          <pc:sldMk cId="786604706" sldId="343"/>
        </pc:sldMkLst>
        <pc:spChg chg="mod">
          <ac:chgData name="Quinn, Stephen" userId="d481a790-7e2f-4c93-854e-8092abd190c4" providerId="ADAL" clId="{8DABA12F-B4F0-41AC-A590-0D1F11F838B0}" dt="2020-10-23T15:53:21.474" v="118" actId="20577"/>
          <ac:spMkLst>
            <pc:docMk/>
            <pc:sldMk cId="786604706" sldId="343"/>
            <ac:spMk id="17411" creationId="{00000000-0000-0000-0000-000000000000}"/>
          </ac:spMkLst>
        </pc:spChg>
        <pc:spChg chg="mod">
          <ac:chgData name="Quinn, Stephen" userId="d481a790-7e2f-4c93-854e-8092abd190c4" providerId="ADAL" clId="{8DABA12F-B4F0-41AC-A590-0D1F11F838B0}" dt="2020-10-23T15:53:24.447" v="120" actId="20577"/>
          <ac:spMkLst>
            <pc:docMk/>
            <pc:sldMk cId="786604706" sldId="343"/>
            <ac:spMk id="17412" creationId="{00000000-0000-0000-0000-000000000000}"/>
          </ac:spMkLst>
        </pc:spChg>
        <pc:spChg chg="mod">
          <ac:chgData name="Quinn, Stephen" userId="d481a790-7e2f-4c93-854e-8092abd190c4" providerId="ADAL" clId="{8DABA12F-B4F0-41AC-A590-0D1F11F838B0}" dt="2020-10-23T15:53:31.147" v="124" actId="20577"/>
          <ac:spMkLst>
            <pc:docMk/>
            <pc:sldMk cId="786604706" sldId="343"/>
            <ac:spMk id="17417" creationId="{00000000-0000-0000-0000-000000000000}"/>
          </ac:spMkLst>
        </pc:spChg>
      </pc:sldChg>
      <pc:sldChg chg="modSp">
        <pc:chgData name="Quinn, Stephen" userId="d481a790-7e2f-4c93-854e-8092abd190c4" providerId="ADAL" clId="{8DABA12F-B4F0-41AC-A590-0D1F11F838B0}" dt="2020-10-23T15:54:21.493" v="131" actId="20577"/>
        <pc:sldMkLst>
          <pc:docMk/>
          <pc:sldMk cId="3091798489" sldId="346"/>
        </pc:sldMkLst>
        <pc:spChg chg="mod">
          <ac:chgData name="Quinn, Stephen" userId="d481a790-7e2f-4c93-854e-8092abd190c4" providerId="ADAL" clId="{8DABA12F-B4F0-41AC-A590-0D1F11F838B0}" dt="2020-10-23T15:54:21.493" v="131" actId="20577"/>
          <ac:spMkLst>
            <pc:docMk/>
            <pc:sldMk cId="3091798489" sldId="346"/>
            <ac:spMk id="9" creationId="{00000000-0000-0000-0000-000000000000}"/>
          </ac:spMkLst>
        </pc:spChg>
        <pc:spChg chg="mod">
          <ac:chgData name="Quinn, Stephen" userId="d481a790-7e2f-4c93-854e-8092abd190c4" providerId="ADAL" clId="{8DABA12F-B4F0-41AC-A590-0D1F11F838B0}" dt="2020-10-23T15:53:54.664" v="126" actId="20577"/>
          <ac:spMkLst>
            <pc:docMk/>
            <pc:sldMk cId="3091798489" sldId="346"/>
            <ac:spMk id="20483" creationId="{00000000-0000-0000-0000-000000000000}"/>
          </ac:spMkLst>
        </pc:spChg>
        <pc:spChg chg="mod">
          <ac:chgData name="Quinn, Stephen" userId="d481a790-7e2f-4c93-854e-8092abd190c4" providerId="ADAL" clId="{8DABA12F-B4F0-41AC-A590-0D1F11F838B0}" dt="2020-10-23T15:53:57.704" v="127" actId="20577"/>
          <ac:spMkLst>
            <pc:docMk/>
            <pc:sldMk cId="3091798489" sldId="346"/>
            <ac:spMk id="20484" creationId="{00000000-0000-0000-0000-000000000000}"/>
          </ac:spMkLst>
        </pc:spChg>
        <pc:spChg chg="mod">
          <ac:chgData name="Quinn, Stephen" userId="d481a790-7e2f-4c93-854e-8092abd190c4" providerId="ADAL" clId="{8DABA12F-B4F0-41AC-A590-0D1F11F838B0}" dt="2020-10-23T15:54:00.353" v="128" actId="20577"/>
          <ac:spMkLst>
            <pc:docMk/>
            <pc:sldMk cId="3091798489" sldId="346"/>
            <ac:spMk id="20485" creationId="{00000000-0000-0000-0000-000000000000}"/>
          </ac:spMkLst>
        </pc:spChg>
        <pc:spChg chg="mod">
          <ac:chgData name="Quinn, Stephen" userId="d481a790-7e2f-4c93-854e-8092abd190c4" providerId="ADAL" clId="{8DABA12F-B4F0-41AC-A590-0D1F11F838B0}" dt="2020-10-23T15:54:02.661" v="129" actId="20577"/>
          <ac:spMkLst>
            <pc:docMk/>
            <pc:sldMk cId="3091798489" sldId="346"/>
            <ac:spMk id="20486" creationId="{00000000-0000-0000-0000-000000000000}"/>
          </ac:spMkLst>
        </pc:spChg>
        <pc:spChg chg="mod">
          <ac:chgData name="Quinn, Stephen" userId="d481a790-7e2f-4c93-854e-8092abd190c4" providerId="ADAL" clId="{8DABA12F-B4F0-41AC-A590-0D1F11F838B0}" dt="2020-10-23T15:54:05.178" v="130" actId="20577"/>
          <ac:spMkLst>
            <pc:docMk/>
            <pc:sldMk cId="3091798489" sldId="346"/>
            <ac:spMk id="20487" creationId="{00000000-0000-0000-0000-000000000000}"/>
          </ac:spMkLst>
        </pc:spChg>
      </pc:sldChg>
      <pc:sldChg chg="modSp">
        <pc:chgData name="Quinn, Stephen" userId="d481a790-7e2f-4c93-854e-8092abd190c4" providerId="ADAL" clId="{8DABA12F-B4F0-41AC-A590-0D1F11F838B0}" dt="2020-10-23T15:50:10.659" v="24" actId="20577"/>
        <pc:sldMkLst>
          <pc:docMk/>
          <pc:sldMk cId="1503363643" sldId="492"/>
        </pc:sldMkLst>
        <pc:spChg chg="mod">
          <ac:chgData name="Quinn, Stephen" userId="d481a790-7e2f-4c93-854e-8092abd190c4" providerId="ADAL" clId="{8DABA12F-B4F0-41AC-A590-0D1F11F838B0}" dt="2020-10-23T15:50:10.659" v="24" actId="20577"/>
          <ac:spMkLst>
            <pc:docMk/>
            <pc:sldMk cId="1503363643" sldId="492"/>
            <ac:spMk id="4" creationId="{00000000-0000-0000-0000-000000000000}"/>
          </ac:spMkLst>
        </pc:spChg>
      </pc:sldChg>
      <pc:sldChg chg="modSp">
        <pc:chgData name="Quinn, Stephen" userId="d481a790-7e2f-4c93-854e-8092abd190c4" providerId="ADAL" clId="{8DABA12F-B4F0-41AC-A590-0D1F11F838B0}" dt="2020-10-23T15:51:19.785" v="32" actId="20577"/>
        <pc:sldMkLst>
          <pc:docMk/>
          <pc:sldMk cId="2393065814" sldId="493"/>
        </pc:sldMkLst>
        <pc:spChg chg="mod">
          <ac:chgData name="Quinn, Stephen" userId="d481a790-7e2f-4c93-854e-8092abd190c4" providerId="ADAL" clId="{8DABA12F-B4F0-41AC-A590-0D1F11F838B0}" dt="2020-10-23T15:51:19.785" v="32" actId="20577"/>
          <ac:spMkLst>
            <pc:docMk/>
            <pc:sldMk cId="2393065814" sldId="493"/>
            <ac:spMk id="8" creationId="{16A85B30-22BE-A14A-89DE-08F6DCCAF26A}"/>
          </ac:spMkLst>
        </pc:spChg>
      </pc:sldChg>
    </pc:docChg>
  </pc:docChgLst>
  <pc:docChgLst>
    <pc:chgData name="Zebell, Angie" userId="e473e67d-5dd4-46fd-b6d0-920a7d04de2b" providerId="ADAL" clId="{3AB88399-09CC-9742-98C6-BB5AA173BBC2}"/>
    <pc:docChg chg="addSld delSld modSld">
      <pc:chgData name="Zebell, Angie" userId="e473e67d-5dd4-46fd-b6d0-920a7d04de2b" providerId="ADAL" clId="{3AB88399-09CC-9742-98C6-BB5AA173BBC2}" dt="2020-10-26T05:23:36.241" v="7" actId="14100"/>
      <pc:docMkLst>
        <pc:docMk/>
      </pc:docMkLst>
      <pc:sldChg chg="modSp">
        <pc:chgData name="Zebell, Angie" userId="e473e67d-5dd4-46fd-b6d0-920a7d04de2b" providerId="ADAL" clId="{3AB88399-09CC-9742-98C6-BB5AA173BBC2}" dt="2020-10-26T05:23:36.241" v="7" actId="14100"/>
        <pc:sldMkLst>
          <pc:docMk/>
          <pc:sldMk cId="786604706" sldId="343"/>
        </pc:sldMkLst>
        <pc:spChg chg="mod">
          <ac:chgData name="Zebell, Angie" userId="e473e67d-5dd4-46fd-b6d0-920a7d04de2b" providerId="ADAL" clId="{3AB88399-09CC-9742-98C6-BB5AA173BBC2}" dt="2020-10-26T05:23:36.241" v="7" actId="14100"/>
          <ac:spMkLst>
            <pc:docMk/>
            <pc:sldMk cId="786604706" sldId="343"/>
            <ac:spMk id="17417" creationId="{00000000-0000-0000-0000-000000000000}"/>
          </ac:spMkLst>
        </pc:spChg>
      </pc:sldChg>
      <pc:sldChg chg="del">
        <pc:chgData name="Zebell, Angie" userId="e473e67d-5dd4-46fd-b6d0-920a7d04de2b" providerId="ADAL" clId="{3AB88399-09CC-9742-98C6-BB5AA173BBC2}" dt="2020-10-15T12:17:13.518" v="2" actId="2696"/>
        <pc:sldMkLst>
          <pc:docMk/>
          <pc:sldMk cId="3140004880" sldId="468"/>
        </pc:sldMkLst>
      </pc:sldChg>
      <pc:sldChg chg="modSp add mod modNotesTx">
        <pc:chgData name="Zebell, Angie" userId="e473e67d-5dd4-46fd-b6d0-920a7d04de2b" providerId="ADAL" clId="{3AB88399-09CC-9742-98C6-BB5AA173BBC2}" dt="2020-10-26T05:22:34.582" v="3" actId="1076"/>
        <pc:sldMkLst>
          <pc:docMk/>
          <pc:sldMk cId="1294181111" sldId="494"/>
        </pc:sldMkLst>
        <pc:picChg chg="mod">
          <ac:chgData name="Zebell, Angie" userId="e473e67d-5dd4-46fd-b6d0-920a7d04de2b" providerId="ADAL" clId="{3AB88399-09CC-9742-98C6-BB5AA173BBC2}" dt="2020-10-26T05:22:34.582" v="3" actId="1076"/>
          <ac:picMkLst>
            <pc:docMk/>
            <pc:sldMk cId="1294181111" sldId="494"/>
            <ac:picMk id="4" creationId="{D8CBFB49-54B1-5348-A49C-A7213F6C8E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a:t>
            </a:fld>
            <a:endParaRPr lang="en-US"/>
          </a:p>
        </p:txBody>
      </p:sp>
    </p:spTree>
    <p:extLst>
      <p:ext uri="{BB962C8B-B14F-4D97-AF65-F5344CB8AC3E}">
        <p14:creationId xmlns:p14="http://schemas.microsoft.com/office/powerpoint/2010/main" val="2230332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685800" y="1143000"/>
            <a:ext cx="5486400" cy="3086100"/>
          </a:xfrm>
          <a:ln/>
        </p:spPr>
      </p:sp>
      <p:sp>
        <p:nvSpPr>
          <p:cNvPr id="32771"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2772"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D41CBF2A-45A7-4F23-AB14-2F69D3435418}" type="slidenum">
              <a:rPr lang="en-US" altLang="en-US" sz="1200"/>
              <a:pPr algn="r" eaLnBrk="1" hangingPunct="1">
                <a:spcBef>
                  <a:spcPct val="0"/>
                </a:spcBef>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685800" y="1143000"/>
            <a:ext cx="5486400" cy="3086100"/>
          </a:xfrm>
          <a:ln/>
        </p:spPr>
      </p:sp>
      <p:sp>
        <p:nvSpPr>
          <p:cNvPr id="33795"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03611D90-C18B-4574-B732-F9E1158E70C0}" type="slidenum">
              <a:rPr lang="en-US" altLang="en-US" sz="1200"/>
              <a:pPr algn="r" eaLnBrk="1" hangingPunct="1">
                <a:spcBef>
                  <a:spcPct val="0"/>
                </a:spcBef>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8EC8AD2B-9BEA-49C6-A908-4386545527DA}" type="slidenum">
              <a:rPr lang="en-US" altLang="en-US" sz="1200"/>
              <a:pPr algn="r" eaLnBrk="1" hangingPunct="1">
                <a:spcBef>
                  <a:spcPct val="0"/>
                </a:spcBef>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85800" y="1143000"/>
            <a:ext cx="5486400" cy="3086100"/>
          </a:xfrm>
          <a:ln/>
        </p:spPr>
      </p:sp>
      <p:sp>
        <p:nvSpPr>
          <p:cNvPr id="35843"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5844"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59A9F331-E783-4013-8FB5-FFAC0BD6BCBA}" type="slidenum">
              <a:rPr lang="en-US" altLang="en-US" sz="1200"/>
              <a:pPr algn="r" eaLnBrk="1" hangingPunct="1">
                <a:spcBef>
                  <a:spcPct val="0"/>
                </a:spcBef>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85800" y="1143000"/>
            <a:ext cx="5486400" cy="3086100"/>
          </a:xfrm>
          <a:ln/>
        </p:spPr>
      </p:sp>
      <p:sp>
        <p:nvSpPr>
          <p:cNvPr id="36867"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6868"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018CDA58-5DF4-42C0-B248-A4191E0E1560}" type="slidenum">
              <a:rPr lang="en-US" altLang="en-US" sz="1200"/>
              <a:pPr algn="r" eaLnBrk="1" hangingPunct="1">
                <a:spcBef>
                  <a:spcPct val="0"/>
                </a:spcBef>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85800" y="1143000"/>
            <a:ext cx="5486400" cy="3086100"/>
          </a:xfrm>
          <a:ln/>
        </p:spPr>
      </p:sp>
      <p:sp>
        <p:nvSpPr>
          <p:cNvPr id="37891" name="Notes Placeholder 2"/>
          <p:cNvSpPr>
            <a:spLocks noGrp="1"/>
          </p:cNvSpPr>
          <p:nvPr>
            <p:ph type="body" idx="1"/>
          </p:nvPr>
        </p:nvSpPr>
        <p:spPr>
          <a:no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en-US" dirty="0">
              <a:latin typeface="Arial" charset="0"/>
              <a:ea typeface="ＭＳ Ｐゴシック" pitchFamily="34" charset="-128"/>
              <a:cs typeface="Arial"/>
            </a:endParaRPr>
          </a:p>
          <a:p>
            <a:endParaRPr lang="en-US" altLang="en-US">
              <a:latin typeface="Arial" charset="0"/>
              <a:ea typeface="ＭＳ Ｐゴシック" pitchFamily="34" charset="-128"/>
            </a:endParaRPr>
          </a:p>
        </p:txBody>
      </p:sp>
      <p:sp>
        <p:nvSpPr>
          <p:cNvPr id="37892"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5C47FA18-D273-4D6B-A662-49E71025F1F4}" type="slidenum">
              <a:rPr lang="en-US" altLang="en-US" sz="1200"/>
              <a:pPr algn="r" eaLnBrk="1" hangingPunct="1">
                <a:spcBef>
                  <a:spcPct val="0"/>
                </a:spcBef>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lvl1pPr algn="l" defTabSz="456491" eaLnBrk="0" hangingPunct="0">
              <a:spcBef>
                <a:spcPct val="30000"/>
              </a:spcBef>
              <a:defRPr sz="1100">
                <a:solidFill>
                  <a:schemeClr val="tx1"/>
                </a:solidFill>
                <a:latin typeface="Arial" charset="0"/>
                <a:ea typeface="ＭＳ Ｐゴシック" pitchFamily="34" charset="-128"/>
              </a:defRPr>
            </a:lvl1pPr>
            <a:lvl2pPr marL="702756" indent="-270291" algn="l" defTabSz="456491" eaLnBrk="0" hangingPunct="0">
              <a:spcBef>
                <a:spcPct val="30000"/>
              </a:spcBef>
              <a:defRPr sz="1100">
                <a:solidFill>
                  <a:schemeClr val="tx1"/>
                </a:solidFill>
                <a:latin typeface="Arial" charset="0"/>
                <a:ea typeface="ＭＳ Ｐゴシック" pitchFamily="34" charset="-128"/>
              </a:defRPr>
            </a:lvl2pPr>
            <a:lvl3pPr marL="1081164" indent="-216233" algn="l" defTabSz="456491" eaLnBrk="0" hangingPunct="0">
              <a:spcBef>
                <a:spcPct val="30000"/>
              </a:spcBef>
              <a:defRPr sz="1100">
                <a:solidFill>
                  <a:schemeClr val="tx1"/>
                </a:solidFill>
                <a:latin typeface="Arial" charset="0"/>
                <a:ea typeface="ＭＳ Ｐゴシック" pitchFamily="34" charset="-128"/>
              </a:defRPr>
            </a:lvl3pPr>
            <a:lvl4pPr marL="1513629" indent="-216233" algn="l" defTabSz="456491" eaLnBrk="0" hangingPunct="0">
              <a:spcBef>
                <a:spcPct val="30000"/>
              </a:spcBef>
              <a:defRPr sz="1100">
                <a:solidFill>
                  <a:schemeClr val="tx1"/>
                </a:solidFill>
                <a:latin typeface="Arial" charset="0"/>
                <a:ea typeface="ＭＳ Ｐゴシック" pitchFamily="34" charset="-128"/>
              </a:defRPr>
            </a:lvl4pPr>
            <a:lvl5pPr marL="1946095" indent="-216233" algn="l" defTabSz="456491" eaLnBrk="0" hangingPunct="0">
              <a:spcBef>
                <a:spcPct val="30000"/>
              </a:spcBef>
              <a:defRPr sz="1100">
                <a:solidFill>
                  <a:schemeClr val="tx1"/>
                </a:solidFill>
                <a:latin typeface="Arial" charset="0"/>
                <a:ea typeface="ＭＳ Ｐゴシック" pitchFamily="34" charset="-128"/>
              </a:defRPr>
            </a:lvl5pPr>
            <a:lvl6pPr marL="2378560"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6pPr>
            <a:lvl7pPr marL="2811026"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7pPr>
            <a:lvl8pPr marL="3243491"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8pPr>
            <a:lvl9pPr marL="3675957"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DDB53CE1-F990-46E3-A4BB-51E2BBA1214F}" type="slidenum">
              <a:rPr lang="en-US" altLang="en-US" sz="1200"/>
              <a:pPr algn="r" eaLnBrk="1" hangingPunct="1">
                <a:spcBef>
                  <a:spcPct val="0"/>
                </a:spcBef>
              </a:pPr>
              <a:t>16</a:t>
            </a:fld>
            <a:endParaRPr lang="en-US" altLang="en-US" sz="1200"/>
          </a:p>
        </p:txBody>
      </p:sp>
    </p:spTree>
    <p:extLst>
      <p:ext uri="{BB962C8B-B14F-4D97-AF65-F5344CB8AC3E}">
        <p14:creationId xmlns:p14="http://schemas.microsoft.com/office/powerpoint/2010/main" val="354565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85800" y="1143000"/>
            <a:ext cx="5486400" cy="3086100"/>
          </a:xfrm>
          <a:ln/>
        </p:spPr>
      </p:sp>
      <p:sp>
        <p:nvSpPr>
          <p:cNvPr id="38915"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8916"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F87D5290-DDE7-4EEB-B4B1-7E652B1E18DF}" type="slidenum">
              <a:rPr lang="en-US" altLang="en-US" sz="1200"/>
              <a:pPr algn="r" eaLnBrk="1" hangingPunct="1">
                <a:spcBef>
                  <a:spcPct val="0"/>
                </a:spcBef>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85800" y="1143000"/>
            <a:ext cx="5486400" cy="3086100"/>
          </a:xfrm>
          <a:ln/>
        </p:spPr>
      </p:sp>
      <p:sp>
        <p:nvSpPr>
          <p:cNvPr id="22531" name="Notes Placeholder 2"/>
          <p:cNvSpPr>
            <a:spLocks noGrp="1"/>
          </p:cNvSpPr>
          <p:nvPr>
            <p:ph type="body" idx="1"/>
          </p:nvPr>
        </p:nvSpPr>
        <p:spPr>
          <a:noFill/>
        </p:spPr>
        <p:txBody>
          <a:bodyPr/>
          <a:lstStyle/>
          <a:p>
            <a:pPr rtl="0" eaLnBrk="1" fontAlgn="t" latinLnBrk="0" hangingPunct="1"/>
            <a:endParaRPr lang="en-US" altLang="en-US" sz="1200" dirty="0">
              <a:solidFill>
                <a:schemeClr val="bg1"/>
              </a:solidFill>
            </a:endParaRPr>
          </a:p>
        </p:txBody>
      </p:sp>
      <p:sp>
        <p:nvSpPr>
          <p:cNvPr id="22532" name="Slide Number Placeholder 3"/>
          <p:cNvSpPr>
            <a:spLocks noGrp="1"/>
          </p:cNvSpPr>
          <p:nvPr>
            <p:ph type="sldNum" sz="quarter" idx="5"/>
          </p:nvPr>
        </p:nvSpPr>
        <p:spPr>
          <a:noFill/>
        </p:spPr>
        <p:txBody>
          <a:bodyPr/>
          <a:lstStyle>
            <a:lvl1pPr algn="l" defTabSz="456491" eaLnBrk="0" hangingPunct="0">
              <a:spcBef>
                <a:spcPct val="30000"/>
              </a:spcBef>
              <a:defRPr sz="1100">
                <a:solidFill>
                  <a:schemeClr val="tx1"/>
                </a:solidFill>
                <a:latin typeface="Arial" charset="0"/>
                <a:ea typeface="ＭＳ Ｐゴシック" pitchFamily="34" charset="-128"/>
              </a:defRPr>
            </a:lvl1pPr>
            <a:lvl2pPr marL="702756" indent="-270291" algn="l" defTabSz="456491" eaLnBrk="0" hangingPunct="0">
              <a:spcBef>
                <a:spcPct val="30000"/>
              </a:spcBef>
              <a:defRPr sz="1100">
                <a:solidFill>
                  <a:schemeClr val="tx1"/>
                </a:solidFill>
                <a:latin typeface="Arial" charset="0"/>
                <a:ea typeface="ＭＳ Ｐゴシック" pitchFamily="34" charset="-128"/>
              </a:defRPr>
            </a:lvl2pPr>
            <a:lvl3pPr marL="1081164" indent="-216233" algn="l" defTabSz="456491" eaLnBrk="0" hangingPunct="0">
              <a:spcBef>
                <a:spcPct val="30000"/>
              </a:spcBef>
              <a:defRPr sz="1100">
                <a:solidFill>
                  <a:schemeClr val="tx1"/>
                </a:solidFill>
                <a:latin typeface="Arial" charset="0"/>
                <a:ea typeface="ＭＳ Ｐゴシック" pitchFamily="34" charset="-128"/>
              </a:defRPr>
            </a:lvl3pPr>
            <a:lvl4pPr marL="1513629" indent="-216233" algn="l" defTabSz="456491" eaLnBrk="0" hangingPunct="0">
              <a:spcBef>
                <a:spcPct val="30000"/>
              </a:spcBef>
              <a:defRPr sz="1100">
                <a:solidFill>
                  <a:schemeClr val="tx1"/>
                </a:solidFill>
                <a:latin typeface="Arial" charset="0"/>
                <a:ea typeface="ＭＳ Ｐゴシック" pitchFamily="34" charset="-128"/>
              </a:defRPr>
            </a:lvl4pPr>
            <a:lvl5pPr marL="1946095" indent="-216233" algn="l" defTabSz="456491" eaLnBrk="0" hangingPunct="0">
              <a:spcBef>
                <a:spcPct val="30000"/>
              </a:spcBef>
              <a:defRPr sz="1100">
                <a:solidFill>
                  <a:schemeClr val="tx1"/>
                </a:solidFill>
                <a:latin typeface="Arial" charset="0"/>
                <a:ea typeface="ＭＳ Ｐゴシック" pitchFamily="34" charset="-128"/>
              </a:defRPr>
            </a:lvl5pPr>
            <a:lvl6pPr marL="2378560"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6pPr>
            <a:lvl7pPr marL="2811026"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7pPr>
            <a:lvl8pPr marL="3243491"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8pPr>
            <a:lvl9pPr marL="3675957"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471A3000-7C6C-4235-9E66-F2C74AE380CA}" type="slidenum">
              <a:rPr lang="en-US" altLang="en-US" sz="1200"/>
              <a:pPr algn="r" eaLnBrk="1" hangingPunct="1">
                <a:spcBef>
                  <a:spcPct val="0"/>
                </a:spcBef>
              </a:pPr>
              <a:t>2</a:t>
            </a:fld>
            <a:endParaRPr lang="en-US" altLang="en-US" sz="1200"/>
          </a:p>
        </p:txBody>
      </p:sp>
    </p:spTree>
    <p:extLst>
      <p:ext uri="{BB962C8B-B14F-4D97-AF65-F5344CB8AC3E}">
        <p14:creationId xmlns:p14="http://schemas.microsoft.com/office/powerpoint/2010/main" val="1158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85800" y="1143000"/>
            <a:ext cx="5486400" cy="3086100"/>
          </a:xfrm>
          <a:ln/>
        </p:spPr>
      </p:sp>
      <p:sp>
        <p:nvSpPr>
          <p:cNvPr id="22531" name="Notes Placeholder 2"/>
          <p:cNvSpPr>
            <a:spLocks noGrp="1"/>
          </p:cNvSpPr>
          <p:nvPr>
            <p:ph type="body" idx="1"/>
          </p:nvPr>
        </p:nvSpPr>
        <p:spPr>
          <a:noFill/>
        </p:spPr>
        <p:txBody>
          <a:bodyPr/>
          <a:lstStyle/>
          <a:p>
            <a:pPr rtl="0" eaLnBrk="1" fontAlgn="t" latinLnBrk="0" hangingPunct="1"/>
            <a:endParaRPr lang="en-US" altLang="en-US" sz="1200" dirty="0">
              <a:solidFill>
                <a:schemeClr val="bg1"/>
              </a:solidFill>
            </a:endParaRPr>
          </a:p>
        </p:txBody>
      </p:sp>
      <p:sp>
        <p:nvSpPr>
          <p:cNvPr id="22532" name="Slide Number Placeholder 3"/>
          <p:cNvSpPr>
            <a:spLocks noGrp="1"/>
          </p:cNvSpPr>
          <p:nvPr>
            <p:ph type="sldNum" sz="quarter" idx="5"/>
          </p:nvPr>
        </p:nvSpPr>
        <p:spPr>
          <a:noFill/>
        </p:spPr>
        <p:txBody>
          <a:bodyPr/>
          <a:lstStyle>
            <a:lvl1pPr algn="l" defTabSz="456491" eaLnBrk="0" hangingPunct="0">
              <a:spcBef>
                <a:spcPct val="30000"/>
              </a:spcBef>
              <a:defRPr sz="1100">
                <a:solidFill>
                  <a:schemeClr val="tx1"/>
                </a:solidFill>
                <a:latin typeface="Arial" charset="0"/>
                <a:ea typeface="ＭＳ Ｐゴシック" pitchFamily="34" charset="-128"/>
              </a:defRPr>
            </a:lvl1pPr>
            <a:lvl2pPr marL="702756" indent="-270291" algn="l" defTabSz="456491" eaLnBrk="0" hangingPunct="0">
              <a:spcBef>
                <a:spcPct val="30000"/>
              </a:spcBef>
              <a:defRPr sz="1100">
                <a:solidFill>
                  <a:schemeClr val="tx1"/>
                </a:solidFill>
                <a:latin typeface="Arial" charset="0"/>
                <a:ea typeface="ＭＳ Ｐゴシック" pitchFamily="34" charset="-128"/>
              </a:defRPr>
            </a:lvl2pPr>
            <a:lvl3pPr marL="1081164" indent="-216233" algn="l" defTabSz="456491" eaLnBrk="0" hangingPunct="0">
              <a:spcBef>
                <a:spcPct val="30000"/>
              </a:spcBef>
              <a:defRPr sz="1100">
                <a:solidFill>
                  <a:schemeClr val="tx1"/>
                </a:solidFill>
                <a:latin typeface="Arial" charset="0"/>
                <a:ea typeface="ＭＳ Ｐゴシック" pitchFamily="34" charset="-128"/>
              </a:defRPr>
            </a:lvl3pPr>
            <a:lvl4pPr marL="1513629" indent="-216233" algn="l" defTabSz="456491" eaLnBrk="0" hangingPunct="0">
              <a:spcBef>
                <a:spcPct val="30000"/>
              </a:spcBef>
              <a:defRPr sz="1100">
                <a:solidFill>
                  <a:schemeClr val="tx1"/>
                </a:solidFill>
                <a:latin typeface="Arial" charset="0"/>
                <a:ea typeface="ＭＳ Ｐゴシック" pitchFamily="34" charset="-128"/>
              </a:defRPr>
            </a:lvl4pPr>
            <a:lvl5pPr marL="1946095" indent="-216233" algn="l" defTabSz="456491" eaLnBrk="0" hangingPunct="0">
              <a:spcBef>
                <a:spcPct val="30000"/>
              </a:spcBef>
              <a:defRPr sz="1100">
                <a:solidFill>
                  <a:schemeClr val="tx1"/>
                </a:solidFill>
                <a:latin typeface="Arial" charset="0"/>
                <a:ea typeface="ＭＳ Ｐゴシック" pitchFamily="34" charset="-128"/>
              </a:defRPr>
            </a:lvl5pPr>
            <a:lvl6pPr marL="2378560"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6pPr>
            <a:lvl7pPr marL="2811026"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7pPr>
            <a:lvl8pPr marL="3243491"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8pPr>
            <a:lvl9pPr marL="3675957" indent="-216233" defTabSz="456491"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471A3000-7C6C-4235-9E66-F2C74AE380CA}" type="slidenum">
              <a:rPr lang="en-US" altLang="en-US" sz="1200"/>
              <a:pPr algn="r" eaLnBrk="1" hangingPunct="1">
                <a:spcBef>
                  <a:spcPct val="0"/>
                </a:spcBef>
              </a:pPr>
              <a:t>3</a:t>
            </a:fld>
            <a:endParaRPr lang="en-US" altLang="en-US" sz="1200"/>
          </a:p>
        </p:txBody>
      </p:sp>
    </p:spTree>
    <p:extLst>
      <p:ext uri="{BB962C8B-B14F-4D97-AF65-F5344CB8AC3E}">
        <p14:creationId xmlns:p14="http://schemas.microsoft.com/office/powerpoint/2010/main" val="169788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685800" y="1143000"/>
            <a:ext cx="5486400" cy="3086100"/>
          </a:xfrm>
          <a:ln/>
        </p:spPr>
      </p:sp>
      <p:sp>
        <p:nvSpPr>
          <p:cNvPr id="26627"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26628"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26176505-C03A-4CA6-935B-26A3C8CF6470}" type="slidenum">
              <a:rPr lang="en-US" altLang="en-US" sz="1200"/>
              <a:pPr algn="r" eaLnBrk="1" hangingPunct="1">
                <a:spcBef>
                  <a:spcPct val="0"/>
                </a:spcBef>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685800" y="1143000"/>
            <a:ext cx="5486400" cy="3086100"/>
          </a:xfrm>
          <a:ln/>
        </p:spPr>
      </p:sp>
      <p:sp>
        <p:nvSpPr>
          <p:cNvPr id="27651"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27652"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82AA645C-D327-4332-92F7-830B2C619B00}" type="slidenum">
              <a:rPr lang="en-US" altLang="en-US" sz="1200"/>
              <a:pPr algn="r" eaLnBrk="1" hangingPunct="1">
                <a:spcBef>
                  <a:spcPct val="0"/>
                </a:spcBef>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685800" y="1143000"/>
            <a:ext cx="5486400" cy="3086100"/>
          </a:xfrm>
          <a:ln/>
        </p:spPr>
      </p:sp>
      <p:sp>
        <p:nvSpPr>
          <p:cNvPr id="28675"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28676"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8C96367C-BADD-43D7-81C7-E8847E9570CD}" type="slidenum">
              <a:rPr lang="en-US" altLang="en-US" sz="1200"/>
              <a:pPr algn="r" eaLnBrk="1" hangingPunct="1">
                <a:spcBef>
                  <a:spcPct val="0"/>
                </a:spcBef>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685800" y="1143000"/>
            <a:ext cx="5486400" cy="3086100"/>
          </a:xfrm>
          <a:ln/>
        </p:spPr>
      </p:sp>
      <p:sp>
        <p:nvSpPr>
          <p:cNvPr id="29699"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29700"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5E11CF16-F159-401C-9D96-F15F9E718567}" type="slidenum">
              <a:rPr lang="en-US" altLang="en-US" sz="1200"/>
              <a:pPr algn="r" eaLnBrk="1" hangingPunct="1">
                <a:spcBef>
                  <a:spcPct val="0"/>
                </a:spcBef>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685800" y="1143000"/>
            <a:ext cx="5486400" cy="3086100"/>
          </a:xfrm>
          <a:ln/>
        </p:spPr>
      </p:sp>
      <p:sp>
        <p:nvSpPr>
          <p:cNvPr id="30723"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0724"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9736561F-8AA7-4DF1-8F8F-E686A040496B}" type="slidenum">
              <a:rPr lang="en-US" altLang="en-US" sz="1200"/>
              <a:pPr algn="r" eaLnBrk="1" hangingPunct="1">
                <a:spcBef>
                  <a:spcPct val="0"/>
                </a:spcBef>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85800" y="1143000"/>
            <a:ext cx="5486400" cy="3086100"/>
          </a:xfrm>
          <a:ln/>
        </p:spPr>
      </p:sp>
      <p:sp>
        <p:nvSpPr>
          <p:cNvPr id="31747" name="Notes Placeholder 2"/>
          <p:cNvSpPr>
            <a:spLocks noGrp="1"/>
          </p:cNvSpPr>
          <p:nvPr>
            <p:ph type="body" idx="1"/>
          </p:nvPr>
        </p:nvSpPr>
        <p:spPr>
          <a:noFill/>
        </p:spPr>
        <p:txBody>
          <a:bodyPr/>
          <a:lstStyle/>
          <a:p>
            <a:endParaRPr lang="en-US" altLang="en-US">
              <a:latin typeface="Arial" charset="0"/>
              <a:ea typeface="ＭＳ Ｐゴシック" pitchFamily="34" charset="-128"/>
            </a:endParaRPr>
          </a:p>
        </p:txBody>
      </p:sp>
      <p:sp>
        <p:nvSpPr>
          <p:cNvPr id="31748" name="Slide Number Placeholder 3"/>
          <p:cNvSpPr>
            <a:spLocks noGrp="1"/>
          </p:cNvSpPr>
          <p:nvPr>
            <p:ph type="sldNum" sz="quarter" idx="5"/>
          </p:nvPr>
        </p:nvSpPr>
        <p:spPr>
          <a:noFill/>
        </p:spPr>
        <p:txBody>
          <a:bodyPr/>
          <a:lstStyle>
            <a:lvl1pPr algn="l" defTabSz="454990" eaLnBrk="0" hangingPunct="0">
              <a:spcBef>
                <a:spcPct val="30000"/>
              </a:spcBef>
              <a:defRPr sz="1100">
                <a:solidFill>
                  <a:schemeClr val="tx1"/>
                </a:solidFill>
                <a:latin typeface="Arial" charset="0"/>
                <a:ea typeface="ＭＳ Ｐゴシック" pitchFamily="34" charset="-128"/>
              </a:defRPr>
            </a:lvl1pPr>
            <a:lvl2pPr marL="701255" indent="-268790" algn="l" defTabSz="454990" eaLnBrk="0" hangingPunct="0">
              <a:spcBef>
                <a:spcPct val="30000"/>
              </a:spcBef>
              <a:defRPr sz="1100">
                <a:solidFill>
                  <a:schemeClr val="tx1"/>
                </a:solidFill>
                <a:latin typeface="Arial" charset="0"/>
                <a:ea typeface="ＭＳ Ｐゴシック" pitchFamily="34" charset="-128"/>
              </a:defRPr>
            </a:lvl2pPr>
            <a:lvl3pPr marL="1079663" indent="-214732" algn="l" defTabSz="454990" eaLnBrk="0" hangingPunct="0">
              <a:spcBef>
                <a:spcPct val="30000"/>
              </a:spcBef>
              <a:defRPr sz="1100">
                <a:solidFill>
                  <a:schemeClr val="tx1"/>
                </a:solidFill>
                <a:latin typeface="Arial" charset="0"/>
                <a:ea typeface="ＭＳ Ｐゴシック" pitchFamily="34" charset="-128"/>
              </a:defRPr>
            </a:lvl3pPr>
            <a:lvl4pPr marL="1512128" indent="-214732" algn="l" defTabSz="454990" eaLnBrk="0" hangingPunct="0">
              <a:spcBef>
                <a:spcPct val="30000"/>
              </a:spcBef>
              <a:defRPr sz="1100">
                <a:solidFill>
                  <a:schemeClr val="tx1"/>
                </a:solidFill>
                <a:latin typeface="Arial" charset="0"/>
                <a:ea typeface="ＭＳ Ｐゴシック" pitchFamily="34" charset="-128"/>
              </a:defRPr>
            </a:lvl4pPr>
            <a:lvl5pPr marL="1944594" indent="-214732" algn="l" defTabSz="454990" eaLnBrk="0" hangingPunct="0">
              <a:spcBef>
                <a:spcPct val="30000"/>
              </a:spcBef>
              <a:defRPr sz="1100">
                <a:solidFill>
                  <a:schemeClr val="tx1"/>
                </a:solidFill>
                <a:latin typeface="Arial" charset="0"/>
                <a:ea typeface="ＭＳ Ｐゴシック" pitchFamily="34" charset="-128"/>
              </a:defRPr>
            </a:lvl5pPr>
            <a:lvl6pPr marL="2377059"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6pPr>
            <a:lvl7pPr marL="2809524"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7pPr>
            <a:lvl8pPr marL="3241990"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8pPr>
            <a:lvl9pPr marL="3674455" indent="-214732" defTabSz="454990" eaLnBrk="0" fontAlgn="base" hangingPunct="0">
              <a:spcBef>
                <a:spcPct val="30000"/>
              </a:spcBef>
              <a:spcAft>
                <a:spcPct val="0"/>
              </a:spcAft>
              <a:defRPr sz="1100">
                <a:solidFill>
                  <a:schemeClr val="tx1"/>
                </a:solidFill>
                <a:latin typeface="Arial" charset="0"/>
                <a:ea typeface="ＭＳ Ｐゴシック" pitchFamily="34" charset="-128"/>
              </a:defRPr>
            </a:lvl9pPr>
          </a:lstStyle>
          <a:p>
            <a:pPr algn="r" eaLnBrk="1" hangingPunct="1">
              <a:spcBef>
                <a:spcPct val="0"/>
              </a:spcBef>
            </a:pPr>
            <a:fld id="{5B8F1E50-6739-418F-8124-670A327E8D25}" type="slidenum">
              <a:rPr lang="en-US" altLang="en-US" sz="1200"/>
              <a:pPr algn="r" eaLnBrk="1" hangingPunct="1">
                <a:spcBef>
                  <a:spcPct val="0"/>
                </a:spcBef>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CE3036-9110-45D5-B191-B287EAAC2A1B}" type="datetime1">
              <a:rPr lang="en-US" smtClean="0"/>
              <a:t>6/2/2021</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495301" y="1118283"/>
            <a:ext cx="11315700" cy="492125"/>
          </a:xfrm>
        </p:spPr>
        <p:txBody>
          <a:bodyPr/>
          <a:lstStyle>
            <a:lvl1pPr>
              <a:defRPr sz="2667">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627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Dk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350" y="1828800"/>
            <a:ext cx="7178221" cy="2128837"/>
          </a:xfrm>
        </p:spPr>
        <p:txBody>
          <a:bodyPr anchor="b"/>
          <a:lstStyle>
            <a:lvl1pPr>
              <a:defRPr sz="4800"/>
            </a:lvl1pPr>
          </a:lstStyle>
          <a:p>
            <a:r>
              <a:rPr lang="en-US" dirty="0"/>
              <a:t>Section title in sentence case </a:t>
            </a:r>
          </a:p>
        </p:txBody>
      </p:sp>
      <p:sp>
        <p:nvSpPr>
          <p:cNvPr id="3" name="Text Placeholder 2"/>
          <p:cNvSpPr>
            <a:spLocks noGrp="1"/>
          </p:cNvSpPr>
          <p:nvPr>
            <p:ph type="body" idx="1" hasCustomPrompt="1"/>
          </p:nvPr>
        </p:nvSpPr>
        <p:spPr bwMode="gray">
          <a:xfrm>
            <a:off x="514350" y="4122057"/>
            <a:ext cx="7178221" cy="1783443"/>
          </a:xfrm>
        </p:spPr>
        <p:txBody>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 if needed or speaker name </a:t>
            </a:r>
          </a:p>
        </p:txBody>
      </p:sp>
      <p:sp>
        <p:nvSpPr>
          <p:cNvPr id="12" name="Rectangle 11">
            <a:extLst>
              <a:ext uri="{FF2B5EF4-FFF2-40B4-BE49-F238E27FC236}">
                <a16:creationId xmlns:a16="http://schemas.microsoft.com/office/drawing/2014/main" id="{D9B94BD7-F6CB-4633-B827-DCC8BE5FE864}"/>
              </a:ext>
            </a:extLst>
          </p:cNvPr>
          <p:cNvSpPr/>
          <p:nvPr/>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B70C7A8F-AE53-4820-A109-E17355C4C028}"/>
              </a:ext>
            </a:extLst>
          </p:cNvPr>
          <p:cNvSpPr/>
          <p:nvPr userDrawn="1"/>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C240E585-40DF-4776-A7CC-4AAC028AA2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Tree>
    <p:extLst>
      <p:ext uri="{BB962C8B-B14F-4D97-AF65-F5344CB8AC3E}">
        <p14:creationId xmlns:p14="http://schemas.microsoft.com/office/powerpoint/2010/main" val="18349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350" y="1828800"/>
            <a:ext cx="7178221" cy="2128837"/>
          </a:xfrm>
        </p:spPr>
        <p:txBody>
          <a:bodyPr anchor="b"/>
          <a:lstStyle>
            <a:lvl1pPr>
              <a:defRPr sz="4800"/>
            </a:lvl1pPr>
          </a:lstStyle>
          <a:p>
            <a:r>
              <a:rPr lang="en-US" dirty="0"/>
              <a:t>Section title in sentence case </a:t>
            </a:r>
          </a:p>
        </p:txBody>
      </p:sp>
      <p:sp>
        <p:nvSpPr>
          <p:cNvPr id="3" name="Text Placeholder 2"/>
          <p:cNvSpPr>
            <a:spLocks noGrp="1"/>
          </p:cNvSpPr>
          <p:nvPr>
            <p:ph type="body" idx="1" hasCustomPrompt="1"/>
          </p:nvPr>
        </p:nvSpPr>
        <p:spPr bwMode="gray">
          <a:xfrm>
            <a:off x="514350" y="4122057"/>
            <a:ext cx="7178221" cy="1783443"/>
          </a:xfrm>
        </p:spPr>
        <p:txBody>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23B694CC-B592-44F3-8181-C62CCD2755B7}"/>
              </a:ext>
            </a:extLst>
          </p:cNvPr>
          <p:cNvSpPr/>
          <p:nvPr/>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61BC29CE-FDE1-4EE7-87CF-02422434B872}"/>
              </a:ext>
            </a:extLst>
          </p:cNvPr>
          <p:cNvSpPr/>
          <p:nvPr userDrawn="1"/>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839E92DE-FB09-4887-9870-C8EA7C3907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Tree>
    <p:extLst>
      <p:ext uri="{BB962C8B-B14F-4D97-AF65-F5344CB8AC3E}">
        <p14:creationId xmlns:p14="http://schemas.microsoft.com/office/powerpoint/2010/main" val="97297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495302" y="1118284"/>
            <a:ext cx="11315700" cy="492125"/>
          </a:xfrm>
        </p:spPr>
        <p:txBody>
          <a:bodyPr/>
          <a:lstStyle>
            <a:lvl1pPr>
              <a:defRPr sz="2667">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42871360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r Section Header - Oran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3E72BA-48BB-D949-B687-1F086A0B9592}"/>
              </a:ext>
            </a:extLst>
          </p:cNvPr>
          <p:cNvSpPr>
            <a:spLocks noGrp="1"/>
          </p:cNvSpPr>
          <p:nvPr>
            <p:ph type="pic" sz="quarter" idx="10"/>
          </p:nvPr>
        </p:nvSpPr>
        <p:spPr>
          <a:xfrm>
            <a:off x="0" y="0"/>
            <a:ext cx="12192000" cy="6858000"/>
          </a:xfrm>
        </p:spPr>
        <p:txBody>
          <a:bodyPr tIns="2057400"/>
          <a:lstStyle>
            <a:lvl1pPr algn="ctr">
              <a:defRPr/>
            </a:lvl1pPr>
          </a:lstStyle>
          <a:p>
            <a:endParaRPr lang="en-US" dirty="0"/>
          </a:p>
        </p:txBody>
      </p:sp>
      <p:sp>
        <p:nvSpPr>
          <p:cNvPr id="2" name="Title 1"/>
          <p:cNvSpPr>
            <a:spLocks noGrp="1"/>
          </p:cNvSpPr>
          <p:nvPr>
            <p:ph type="title" hasCustomPrompt="1"/>
          </p:nvPr>
        </p:nvSpPr>
        <p:spPr bwMode="gray">
          <a:xfrm>
            <a:off x="514352" y="1828800"/>
            <a:ext cx="7178221" cy="2128837"/>
          </a:xfrm>
        </p:spPr>
        <p:txBody>
          <a:bodyPr anchor="b"/>
          <a:lstStyle>
            <a:lvl1pPr>
              <a:defRPr sz="4800"/>
            </a:lvl1pPr>
          </a:lstStyle>
          <a:p>
            <a:r>
              <a:rPr lang="en-US" dirty="0"/>
              <a:t>Section title in sentence case </a:t>
            </a:r>
          </a:p>
        </p:txBody>
      </p:sp>
      <p:sp>
        <p:nvSpPr>
          <p:cNvPr id="3" name="Text Placeholder 2"/>
          <p:cNvSpPr>
            <a:spLocks noGrp="1"/>
          </p:cNvSpPr>
          <p:nvPr>
            <p:ph type="body" idx="1" hasCustomPrompt="1"/>
          </p:nvPr>
        </p:nvSpPr>
        <p:spPr bwMode="gray">
          <a:xfrm>
            <a:off x="514352" y="4122057"/>
            <a:ext cx="7178221" cy="1783443"/>
          </a:xfrm>
        </p:spPr>
        <p:txBody>
          <a:bodyPr/>
          <a:lstStyle>
            <a:lvl1pPr marL="0" indent="0">
              <a:buNone/>
              <a:defRPr sz="2800">
                <a:solidFill>
                  <a:schemeClr val="tx1"/>
                </a:solidFill>
              </a:defRPr>
            </a:lvl1pPr>
            <a:lvl2pPr marL="457155" indent="0">
              <a:buNone/>
              <a:defRPr sz="2000">
                <a:solidFill>
                  <a:schemeClr val="tx1">
                    <a:tint val="75000"/>
                  </a:schemeClr>
                </a:solidFill>
              </a:defRPr>
            </a:lvl2pPr>
            <a:lvl3pPr marL="914309" indent="0">
              <a:buNone/>
              <a:defRPr sz="1867">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dirty="0"/>
              <a:t>Subhead if needed or speaker name </a:t>
            </a:r>
          </a:p>
        </p:txBody>
      </p:sp>
      <p:pic>
        <p:nvPicPr>
          <p:cNvPr id="8" name="Picture 7">
            <a:extLst>
              <a:ext uri="{FF2B5EF4-FFF2-40B4-BE49-F238E27FC236}">
                <a16:creationId xmlns:a16="http://schemas.microsoft.com/office/drawing/2014/main" id="{2474B351-B70F-40D4-9AE2-195CAECD3D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6" y="6263368"/>
            <a:ext cx="1425757" cy="444533"/>
          </a:xfrm>
          <a:prstGeom prst="rect">
            <a:avLst/>
          </a:prstGeom>
        </p:spPr>
      </p:pic>
    </p:spTree>
    <p:extLst>
      <p:ext uri="{BB962C8B-B14F-4D97-AF65-F5344CB8AC3E}">
        <p14:creationId xmlns:p14="http://schemas.microsoft.com/office/powerpoint/2010/main" val="117096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a:xfrm>
            <a:off x="495301" y="1118283"/>
            <a:ext cx="11315700" cy="4074432"/>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B226B0-1587-4CA6-A835-50DD7A0391D7}" type="datetime1">
              <a:rPr lang="en-US" smtClean="0"/>
              <a:t>6/2/2021</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10132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495301"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1"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8469-D69F-4096-A97B-E3DFD14EA6F1}" type="datetime1">
              <a:rPr lang="en-US" smtClean="0"/>
              <a:t>6/2/2021</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495301" y="1118283"/>
            <a:ext cx="11315700" cy="492125"/>
          </a:xfrm>
        </p:spPr>
        <p:txBody>
          <a:bodyPr/>
          <a:lstStyle>
            <a:lvl1pPr>
              <a:defRPr sz="2667">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93536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495301"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1"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3A670D-E492-4AD3-9E1A-C721EA3DDDEE}" type="datetime1">
              <a:rPr lang="en-US" smtClean="0"/>
              <a:t>6/2/2021</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9" name="Text Placeholder 2"/>
          <p:cNvSpPr>
            <a:spLocks noGrp="1"/>
          </p:cNvSpPr>
          <p:nvPr>
            <p:ph type="body" idx="13" hasCustomPrompt="1"/>
          </p:nvPr>
        </p:nvSpPr>
        <p:spPr>
          <a:xfrm>
            <a:off x="495300" y="1118283"/>
            <a:ext cx="5502275" cy="492125"/>
          </a:xfrm>
        </p:spPr>
        <p:txBody>
          <a:bodyPr anchor="t"/>
          <a:lstStyle>
            <a:lvl1pPr marL="0" indent="0">
              <a:buNone/>
              <a:defRPr sz="2667" b="0">
                <a:solidFill>
                  <a:schemeClr val="accent4"/>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Short subhead</a:t>
            </a:r>
          </a:p>
        </p:txBody>
      </p:sp>
      <p:sp>
        <p:nvSpPr>
          <p:cNvPr id="10" name="Text Placeholder 4"/>
          <p:cNvSpPr>
            <a:spLocks noGrp="1"/>
          </p:cNvSpPr>
          <p:nvPr>
            <p:ph type="body" sz="quarter" idx="3" hasCustomPrompt="1"/>
          </p:nvPr>
        </p:nvSpPr>
        <p:spPr>
          <a:xfrm>
            <a:off x="6172200" y="1118283"/>
            <a:ext cx="5638800" cy="492125"/>
          </a:xfrm>
        </p:spPr>
        <p:txBody>
          <a:bodyPr anchor="t"/>
          <a:lstStyle>
            <a:lvl1pPr marL="0" indent="0">
              <a:buNone/>
              <a:defRPr sz="2667" b="0">
                <a:solidFill>
                  <a:schemeClr val="accent4"/>
                </a:solidFill>
              </a:defRPr>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Short subhead</a:t>
            </a:r>
          </a:p>
        </p:txBody>
      </p:sp>
    </p:spTree>
    <p:extLst>
      <p:ext uri="{BB962C8B-B14F-4D97-AF65-F5344CB8AC3E}">
        <p14:creationId xmlns:p14="http://schemas.microsoft.com/office/powerpoint/2010/main" val="7074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1F074FE0-513F-4ABC-9DFF-2F2ED46139B1}" type="datetime1">
              <a:rPr lang="en-US" smtClean="0"/>
              <a:t>6/2/2021</a:t>
            </a:fld>
            <a:endParaRPr lang="en-US"/>
          </a:p>
        </p:txBody>
      </p:sp>
      <p:sp>
        <p:nvSpPr>
          <p:cNvPr id="5" name="Slide Number Placeholder 4"/>
          <p:cNvSpPr>
            <a:spLocks noGrp="1"/>
          </p:cNvSpPr>
          <p:nvPr>
            <p:ph type="sldNum" sz="quarter" idx="12"/>
          </p:nvPr>
        </p:nvSpPr>
        <p:spPr>
          <a:xfrm>
            <a:off x="11220449" y="6486983"/>
            <a:ext cx="612323" cy="365125"/>
          </a:xfrm>
        </p:spPr>
        <p:txBody>
          <a:bodyPr/>
          <a:lstStyle/>
          <a:p>
            <a:fld id="{3310D8EA-3107-4873-B9AB-DD7D3E79053A}" type="slidenum">
              <a:rPr lang="en-US" smtClean="0"/>
              <a:t>‹#›</a:t>
            </a:fld>
            <a:endParaRPr lang="en-US"/>
          </a:p>
        </p:txBody>
      </p:sp>
      <p:sp>
        <p:nvSpPr>
          <p:cNvPr id="7" name="Footer Placeholder 4"/>
          <p:cNvSpPr>
            <a:spLocks noGrp="1"/>
          </p:cNvSpPr>
          <p:nvPr>
            <p:ph type="ftr" sz="quarter" idx="3"/>
          </p:nvPr>
        </p:nvSpPr>
        <p:spPr bwMode="gray">
          <a:xfrm>
            <a:off x="5295900" y="6486983"/>
            <a:ext cx="5924549" cy="365125"/>
          </a:xfrm>
          <a:prstGeom prst="rect">
            <a:avLst/>
          </a:prstGeom>
        </p:spPr>
        <p:txBody>
          <a:bodyPr vert="horz" lIns="0" tIns="0" rIns="0" bIns="0" rtlCol="0" anchor="ctr"/>
          <a:lstStyle>
            <a:lvl1pPr algn="l">
              <a:defRPr sz="933">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Tree>
    <p:extLst>
      <p:ext uri="{BB962C8B-B14F-4D97-AF65-F5344CB8AC3E}">
        <p14:creationId xmlns:p14="http://schemas.microsoft.com/office/powerpoint/2010/main" val="190323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A8D13B6C-107C-4B31-A311-298191C28918}" type="datetime1">
              <a:rPr lang="en-US" smtClean="0"/>
              <a:t>6/2/2021</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495301" y="1118283"/>
            <a:ext cx="11315700" cy="492125"/>
          </a:xfrm>
        </p:spPr>
        <p:txBody>
          <a:bodyPr/>
          <a:lstStyle>
            <a:lvl1pPr>
              <a:defRPr sz="2667">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6658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fld id="{CF104B67-98D3-4D39-890F-73424F9077CD}" type="datetime1">
              <a:rPr lang="en-US" smtClean="0"/>
              <a:t>6/2/2021</a:t>
            </a:fld>
            <a:endParaRPr lang="en-US"/>
          </a:p>
        </p:txBody>
      </p:sp>
      <p:sp>
        <p:nvSpPr>
          <p:cNvPr id="3" name="Footer Placeholder 2"/>
          <p:cNvSpPr>
            <a:spLocks noGrp="1"/>
          </p:cNvSpPr>
          <p:nvPr>
            <p:ph type="ftr" sz="quarter" idx="11"/>
          </p:nvPr>
        </p:nvSpPr>
        <p:spPr bwMode="gray"/>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
        <p:nvSpPr>
          <p:cNvPr id="7" name="Text Placeholder 6"/>
          <p:cNvSpPr>
            <a:spLocks noGrp="1"/>
          </p:cNvSpPr>
          <p:nvPr>
            <p:ph type="body" sz="quarter" idx="13" hasCustomPrompt="1"/>
          </p:nvPr>
        </p:nvSpPr>
        <p:spPr bwMode="gray">
          <a:xfrm>
            <a:off x="4513263" y="2975656"/>
            <a:ext cx="3165475" cy="609373"/>
          </a:xfrm>
        </p:spPr>
        <p:txBody>
          <a:bodyPr anchor="ctr"/>
          <a:lstStyle>
            <a:lvl1pPr algn="ctr">
              <a:defRPr>
                <a:solidFill>
                  <a:schemeClr val="accent4"/>
                </a:solidFill>
              </a:defRPr>
            </a:lvl1pPr>
          </a:lstStyle>
          <a:p>
            <a:pPr lvl="0"/>
            <a:r>
              <a:rPr lang="en-US" dirty="0"/>
              <a:t>[blank]</a:t>
            </a:r>
          </a:p>
        </p:txBody>
      </p:sp>
      <p:pic>
        <p:nvPicPr>
          <p:cNvPr id="9" name="Picture 8">
            <a:extLst>
              <a:ext uri="{FF2B5EF4-FFF2-40B4-BE49-F238E27FC236}">
                <a16:creationId xmlns:a16="http://schemas.microsoft.com/office/drawing/2014/main" id="{7CA2E36E-0880-4ED1-941C-15199A0FA8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Tree>
    <p:extLst>
      <p:ext uri="{BB962C8B-B14F-4D97-AF65-F5344CB8AC3E}">
        <p14:creationId xmlns:p14="http://schemas.microsoft.com/office/powerpoint/2010/main" val="183281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514350" y="1828800"/>
            <a:ext cx="7178221" cy="2128837"/>
          </a:xfrm>
        </p:spPr>
        <p:txBody>
          <a:bodyPr anchor="b"/>
          <a:lstStyle>
            <a:lvl1pPr>
              <a:defRPr sz="4800"/>
            </a:lvl1pPr>
          </a:lstStyle>
          <a:p>
            <a:r>
              <a:rPr lang="en-US" dirty="0"/>
              <a:t>Section title in sentence case </a:t>
            </a:r>
          </a:p>
        </p:txBody>
      </p:sp>
      <p:sp>
        <p:nvSpPr>
          <p:cNvPr id="3" name="Text Placeholder 2"/>
          <p:cNvSpPr>
            <a:spLocks noGrp="1"/>
          </p:cNvSpPr>
          <p:nvPr>
            <p:ph type="body" idx="1" hasCustomPrompt="1"/>
          </p:nvPr>
        </p:nvSpPr>
        <p:spPr bwMode="gray">
          <a:xfrm>
            <a:off x="514350" y="4122057"/>
            <a:ext cx="7178221" cy="1783443"/>
          </a:xfrm>
        </p:spPr>
        <p:txBody>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 if needed or speaker name </a:t>
            </a:r>
          </a:p>
        </p:txBody>
      </p:sp>
      <p:pic>
        <p:nvPicPr>
          <p:cNvPr id="8" name="Picture 7">
            <a:extLst>
              <a:ext uri="{FF2B5EF4-FFF2-40B4-BE49-F238E27FC236}">
                <a16:creationId xmlns:a16="http://schemas.microsoft.com/office/drawing/2014/main" id="{2474B351-B70F-40D4-9AE2-195CAECD3D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Tree>
    <p:extLst>
      <p:ext uri="{BB962C8B-B14F-4D97-AF65-F5344CB8AC3E}">
        <p14:creationId xmlns:p14="http://schemas.microsoft.com/office/powerpoint/2010/main" val="86460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4350" y="1828800"/>
            <a:ext cx="7178221" cy="2128837"/>
          </a:xfrm>
        </p:spPr>
        <p:txBody>
          <a:bodyPr anchor="b"/>
          <a:lstStyle>
            <a:lvl1pPr>
              <a:defRPr sz="4800"/>
            </a:lvl1pPr>
          </a:lstStyle>
          <a:p>
            <a:r>
              <a:rPr lang="en-US" dirty="0"/>
              <a:t>Section title in sentence case </a:t>
            </a:r>
          </a:p>
        </p:txBody>
      </p:sp>
      <p:sp>
        <p:nvSpPr>
          <p:cNvPr id="3" name="Text Placeholder 2"/>
          <p:cNvSpPr>
            <a:spLocks noGrp="1"/>
          </p:cNvSpPr>
          <p:nvPr>
            <p:ph type="body" idx="1" hasCustomPrompt="1"/>
          </p:nvPr>
        </p:nvSpPr>
        <p:spPr bwMode="gray">
          <a:xfrm>
            <a:off x="514350" y="4122057"/>
            <a:ext cx="7178221" cy="1783443"/>
          </a:xfrm>
        </p:spPr>
        <p:txBody>
          <a:bodyPr/>
          <a:lstStyle>
            <a:lvl1pPr marL="0" indent="0">
              <a:buNone/>
              <a:defRPr sz="2800">
                <a:solidFill>
                  <a:schemeClr val="tx1"/>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a16="http://schemas.microsoft.com/office/drawing/2014/main" id="{CA5DB066-2C57-4BDC-B3C4-D5AA4E54C31C}"/>
              </a:ext>
            </a:extLst>
          </p:cNvPr>
          <p:cNvSpPr/>
          <p:nvPr/>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7FC9A3B4-1B40-4F34-AA17-D0A2CDDEFB09}"/>
              </a:ext>
            </a:extLst>
          </p:cNvPr>
          <p:cNvSpPr/>
          <p:nvPr userDrawn="1"/>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7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a16="http://schemas.microsoft.com/office/drawing/2014/main" id="{6323795B-315D-40E0-8657-DA4CE38547C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Tree>
    <p:extLst>
      <p:ext uri="{BB962C8B-B14F-4D97-AF65-F5344CB8AC3E}">
        <p14:creationId xmlns:p14="http://schemas.microsoft.com/office/powerpoint/2010/main" val="346602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4D087D-EF83-4A62-AD98-E31A422A942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994" t="18631" r="7973" b="19012"/>
          <a:stretch/>
        </p:blipFill>
        <p:spPr>
          <a:xfrm>
            <a:off x="392614" y="6263367"/>
            <a:ext cx="1425757" cy="444533"/>
          </a:xfrm>
          <a:prstGeom prst="rect">
            <a:avLst/>
          </a:prstGeom>
        </p:spPr>
      </p:pic>
      <p:sp>
        <p:nvSpPr>
          <p:cNvPr id="2" name="Title Placeholder 1"/>
          <p:cNvSpPr>
            <a:spLocks noGrp="1"/>
          </p:cNvSpPr>
          <p:nvPr>
            <p:ph type="title"/>
          </p:nvPr>
        </p:nvSpPr>
        <p:spPr bwMode="gray">
          <a:xfrm>
            <a:off x="495301" y="0"/>
            <a:ext cx="11315700" cy="1074059"/>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95301" y="1825625"/>
            <a:ext cx="11315700" cy="40744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381000" y="7386866"/>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AAC9BFEB-C466-4BBD-BA13-A0F843576C30}" type="datetime1">
              <a:rPr lang="en-US" smtClean="0"/>
              <a:t>6/2/2021</a:t>
            </a:fld>
            <a:endParaRPr lang="en-US"/>
          </a:p>
        </p:txBody>
      </p:sp>
      <p:sp>
        <p:nvSpPr>
          <p:cNvPr id="5" name="Footer Placeholder 4"/>
          <p:cNvSpPr>
            <a:spLocks noGrp="1"/>
          </p:cNvSpPr>
          <p:nvPr>
            <p:ph type="ftr" sz="quarter" idx="3"/>
          </p:nvPr>
        </p:nvSpPr>
        <p:spPr bwMode="gray">
          <a:xfrm>
            <a:off x="5295900" y="6486983"/>
            <a:ext cx="5924549" cy="365125"/>
          </a:xfrm>
          <a:prstGeom prst="rect">
            <a:avLst/>
          </a:prstGeom>
        </p:spPr>
        <p:txBody>
          <a:bodyPr vert="horz" lIns="0" tIns="0" rIns="0" bIns="0" rtlCol="0" anchor="ctr"/>
          <a:lstStyle>
            <a:lvl1pPr>
              <a:defRPr lang="en-US" sz="933" smtClean="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
        <p:nvSpPr>
          <p:cNvPr id="6" name="Slide Number Placeholder 5"/>
          <p:cNvSpPr>
            <a:spLocks noGrp="1"/>
          </p:cNvSpPr>
          <p:nvPr>
            <p:ph type="sldNum" sz="quarter" idx="4"/>
          </p:nvPr>
        </p:nvSpPr>
        <p:spPr bwMode="gray">
          <a:xfrm>
            <a:off x="11264900" y="6486983"/>
            <a:ext cx="542472" cy="365125"/>
          </a:xfrm>
          <a:prstGeom prst="rect">
            <a:avLst/>
          </a:prstGeom>
        </p:spPr>
        <p:txBody>
          <a:bodyPr vert="horz" lIns="0" tIns="0" rIns="0" bIns="0" rtlCol="0" anchor="ctr"/>
          <a:lstStyle>
            <a:lvl1pPr algn="r">
              <a:defRPr sz="12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2CE75-020D-45A1-B141-8BC43E0F6356}"/>
              </a:ext>
            </a:extLst>
          </p:cNvPr>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E70631-2200-435E-8B78-C15380687CB2}"/>
              </a:ext>
            </a:extLst>
          </p:cNvPr>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69FDF-A621-430B-ADCC-6492A766DF3E}"/>
              </a:ext>
            </a:extLst>
          </p:cNvPr>
          <p:cNvCxnSpPr>
            <a:cxnSpLocks/>
          </p:cNvCxnSpPr>
          <p:nvPr/>
        </p:nvCxnSpPr>
        <p:spPr bwMode="gray">
          <a:xfrm>
            <a:off x="457200" y="1100667"/>
            <a:ext cx="11353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3850" r:id="rId1"/>
    <p:sldLayoutId id="2147483879" r:id="rId2"/>
    <p:sldLayoutId id="2147483851" r:id="rId3"/>
    <p:sldLayoutId id="2147483852" r:id="rId4"/>
    <p:sldLayoutId id="2147483853" r:id="rId5"/>
    <p:sldLayoutId id="2147483854" r:id="rId6"/>
    <p:sldLayoutId id="2147483871" r:id="rId7"/>
    <p:sldLayoutId id="2147483872" r:id="rId8"/>
    <p:sldLayoutId id="2147483873" r:id="rId9"/>
    <p:sldLayoutId id="2147483874" r:id="rId10"/>
    <p:sldLayoutId id="2147483875" r:id="rId11"/>
    <p:sldLayoutId id="2147483880" r:id="rId12"/>
    <p:sldLayoutId id="2147483881" r:id="rId13"/>
  </p:sldLayoutIdLst>
  <p:hf hdr="0" dt="0"/>
  <p:txStyles>
    <p:titleStyle>
      <a:lvl1pPr algn="l" defTabSz="914377" rtl="0" eaLnBrk="1" latinLnBrk="0" hangingPunct="1">
        <a:lnSpc>
          <a:spcPct val="90000"/>
        </a:lnSpc>
        <a:spcBef>
          <a:spcPct val="0"/>
        </a:spcBef>
        <a:buNone/>
        <a:defRPr sz="3067" kern="1200">
          <a:solidFill>
            <a:srgbClr val="55565A"/>
          </a:solidFill>
          <a:latin typeface="+mj-lt"/>
          <a:ea typeface="+mj-ea"/>
          <a:cs typeface="+mj-cs"/>
        </a:defRPr>
      </a:lvl1pPr>
    </p:titleStyle>
    <p:bodyStyle>
      <a:lvl1pPr marL="0" indent="0" algn="l" defTabSz="914377" rtl="0" eaLnBrk="1" latinLnBrk="0" hangingPunct="1">
        <a:lnSpc>
          <a:spcPct val="95000"/>
        </a:lnSpc>
        <a:spcBef>
          <a:spcPts val="800"/>
        </a:spcBef>
        <a:spcAft>
          <a:spcPts val="600"/>
        </a:spcAft>
        <a:buFont typeface="Arial" panose="020B0604020202020204" pitchFamily="34" charset="0"/>
        <a:buChar char="​"/>
        <a:defRPr sz="2267" kern="1200">
          <a:solidFill>
            <a:schemeClr val="tx2"/>
          </a:solidFill>
          <a:latin typeface="+mn-lt"/>
          <a:ea typeface="+mn-ea"/>
          <a:cs typeface="+mn-cs"/>
        </a:defRPr>
      </a:lvl1pPr>
      <a:lvl2pPr marL="230182" indent="-230182" algn="l" defTabSz="914377" rtl="0" eaLnBrk="1" latinLnBrk="0" hangingPunct="1">
        <a:lnSpc>
          <a:spcPct val="95000"/>
        </a:lnSpc>
        <a:spcBef>
          <a:spcPts val="0"/>
        </a:spcBef>
        <a:spcAft>
          <a:spcPts val="600"/>
        </a:spcAft>
        <a:buClr>
          <a:schemeClr val="accent1"/>
        </a:buClr>
        <a:buFont typeface="Arial" panose="020B0604020202020204" pitchFamily="34" charset="0"/>
        <a:buChar char="•"/>
        <a:defRPr sz="2267" kern="1200">
          <a:solidFill>
            <a:schemeClr val="tx1"/>
          </a:solidFill>
          <a:latin typeface="+mn-lt"/>
          <a:ea typeface="+mn-ea"/>
          <a:cs typeface="+mn-cs"/>
        </a:defRPr>
      </a:lvl2pPr>
      <a:lvl3pPr marL="228594" indent="-228594" algn="l" defTabSz="914377" rtl="0" eaLnBrk="1" latinLnBrk="0" hangingPunct="1">
        <a:lnSpc>
          <a:spcPct val="95000"/>
        </a:lnSpc>
        <a:spcBef>
          <a:spcPts val="0"/>
        </a:spcBef>
        <a:spcAft>
          <a:spcPts val="600"/>
        </a:spcAft>
        <a:buClr>
          <a:schemeClr val="accent1"/>
        </a:buClr>
        <a:buFont typeface="Arial" panose="020B0604020202020204" pitchFamily="34" charset="0"/>
        <a:buChar char="​"/>
        <a:defRPr sz="2267" kern="1200">
          <a:solidFill>
            <a:schemeClr val="tx1"/>
          </a:solidFill>
          <a:latin typeface="+mn-lt"/>
          <a:ea typeface="+mn-ea"/>
          <a:cs typeface="+mn-cs"/>
        </a:defRPr>
      </a:lvl3pPr>
      <a:lvl4pPr marL="458777" indent="-230182" algn="l" defTabSz="914377"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783" indent="-228594" algn="l" defTabSz="914377" rtl="0" eaLnBrk="1" latinLnBrk="0" hangingPunct="1">
        <a:lnSpc>
          <a:spcPct val="95000"/>
        </a:lnSpc>
        <a:spcBef>
          <a:spcPts val="0"/>
        </a:spcBef>
        <a:spcAft>
          <a:spcPts val="600"/>
        </a:spcAft>
        <a:buFont typeface="Arial" panose="020B0604020202020204" pitchFamily="34" charset="0"/>
        <a:buChar char="•"/>
        <a:defRPr sz="1867" kern="1200">
          <a:solidFill>
            <a:schemeClr val="tx1"/>
          </a:solidFill>
          <a:latin typeface="+mn-lt"/>
          <a:ea typeface="+mn-ea"/>
          <a:cs typeface="+mn-cs"/>
        </a:defRPr>
      </a:lvl5pPr>
      <a:lvl6pPr marL="914377" indent="-228594" algn="l" defTabSz="914377"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377" indent="-228594" algn="l" defTabSz="914377"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377" indent="-228594" algn="l" defTabSz="914377"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377" indent="-228594" algn="l" defTabSz="914377"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2" pos="5088" userDrawn="1">
          <p15:clr>
            <a:srgbClr val="FDE53C"/>
          </p15:clr>
        </p15:guide>
        <p15:guide id="73" orient="horz" pos="4960" userDrawn="1">
          <p15:clr>
            <a:srgbClr val="F26B43"/>
          </p15:clr>
        </p15:guide>
        <p15:guide id="74" userDrawn="1">
          <p15:clr>
            <a:srgbClr val="F26B43"/>
          </p15:clr>
        </p15:guide>
        <p15:guide id="75" pos="9920" userDrawn="1">
          <p15:clr>
            <a:srgbClr val="F26B43"/>
          </p15:clr>
        </p15:guide>
        <p15:guide id="76" pos="352" userDrawn="1">
          <p15:clr>
            <a:srgbClr val="F26B43"/>
          </p15:clr>
        </p15:guide>
        <p15:guide id="77" orient="horz" pos="5440" userDrawn="1">
          <p15:clr>
            <a:srgbClr val="F26B43"/>
          </p15:clr>
        </p15:guide>
        <p15:guide id="78" pos="416" userDrawn="1">
          <p15:clr>
            <a:srgbClr val="F26B43"/>
          </p15:clr>
        </p15:guide>
        <p15:guide id="79" orient="horz" pos="320" userDrawn="1">
          <p15:clr>
            <a:srgbClr val="F26B43"/>
          </p15:clr>
        </p15:guide>
        <p15:guide id="80" orient="horz" pos="480" userDrawn="1">
          <p15:clr>
            <a:srgbClr val="F26B43"/>
          </p15:clr>
        </p15:guide>
        <p15:guide id="81" orient="horz" pos="928" userDrawn="1">
          <p15:clr>
            <a:srgbClr val="F26B43"/>
          </p15:clr>
        </p15:guide>
        <p15:guide id="82" orient="horz" pos="3296" userDrawn="1">
          <p15:clr>
            <a:srgbClr val="F26B43"/>
          </p15:clr>
        </p15:guide>
        <p15:guide id="83" orient="horz" pos="5632" userDrawn="1">
          <p15:clr>
            <a:srgbClr val="F26B43"/>
          </p15:clr>
        </p15:guide>
        <p15:guide id="84" pos="9856" userDrawn="1">
          <p15:clr>
            <a:srgbClr val="F26B43"/>
          </p15:clr>
        </p15:guide>
        <p15:guide id="85" pos="5152" userDrawn="1">
          <p15:clr>
            <a:srgbClr val="FDE53C"/>
          </p15:clr>
        </p15:guide>
        <p15:guide id="86" pos="3584" userDrawn="1">
          <p15:clr>
            <a:srgbClr val="F26B43"/>
          </p15:clr>
        </p15:guide>
        <p15:guide id="87" pos="6656" userDrawn="1">
          <p15:clr>
            <a:srgbClr val="F26B43"/>
          </p15:clr>
        </p15:guide>
        <p15:guide id="88" pos="3520" userDrawn="1">
          <p15:clr>
            <a:srgbClr val="F26B43"/>
          </p15:clr>
        </p15:guide>
        <p15:guide id="89" pos="6720" userDrawn="1">
          <p15:clr>
            <a:srgbClr val="F26B43"/>
          </p15:clr>
        </p15:guide>
        <p15:guide id="90" orient="horz" pos="3232" userDrawn="1">
          <p15:clr>
            <a:srgbClr val="F26B43"/>
          </p15:clr>
        </p15:guide>
        <p15:guide id="91" orient="horz" pos="1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itting at a table with a computer and smiling at the camera&#10;&#10;Description automatically generated">
            <a:extLst>
              <a:ext uri="{FF2B5EF4-FFF2-40B4-BE49-F238E27FC236}">
                <a16:creationId xmlns:a16="http://schemas.microsoft.com/office/drawing/2014/main" id="{D8CBFB49-54B1-5348-A49C-A7213F6C8E8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0364" b="7188"/>
          <a:stretch/>
        </p:blipFill>
        <p:spPr>
          <a:xfrm>
            <a:off x="0" y="15875"/>
            <a:ext cx="12192000" cy="5889625"/>
          </a:xfrm>
        </p:spPr>
      </p:pic>
      <p:pic>
        <p:nvPicPr>
          <p:cNvPr id="17" name="Picture 16">
            <a:extLst>
              <a:ext uri="{FF2B5EF4-FFF2-40B4-BE49-F238E27FC236}">
                <a16:creationId xmlns:a16="http://schemas.microsoft.com/office/drawing/2014/main" id="{E161CDA0-72E7-EA41-8DD0-454CE8E5E9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94" t="18631" r="7973" b="19012"/>
          <a:stretch/>
        </p:blipFill>
        <p:spPr>
          <a:xfrm>
            <a:off x="392616" y="6263368"/>
            <a:ext cx="1425757" cy="444533"/>
          </a:xfrm>
          <a:prstGeom prst="rect">
            <a:avLst/>
          </a:prstGeom>
        </p:spPr>
      </p:pic>
      <p:sp>
        <p:nvSpPr>
          <p:cNvPr id="7170" name="Title 1"/>
          <p:cNvSpPr>
            <a:spLocks noGrp="1"/>
          </p:cNvSpPr>
          <p:nvPr>
            <p:ph type="title"/>
          </p:nvPr>
        </p:nvSpPr>
        <p:spPr>
          <a:xfrm>
            <a:off x="514351" y="1828801"/>
            <a:ext cx="7177616" cy="2129367"/>
          </a:xfrm>
        </p:spPr>
        <p:txBody>
          <a:bodyPr/>
          <a:lstStyle/>
          <a:p>
            <a:r>
              <a:rPr lang="en-US" altLang="en-US" dirty="0">
                <a:solidFill>
                  <a:schemeClr val="bg1"/>
                </a:solidFill>
              </a:rPr>
              <a:t/>
            </a:r>
            <a:br>
              <a:rPr lang="en-US" altLang="en-US" dirty="0">
                <a:solidFill>
                  <a:schemeClr val="bg1"/>
                </a:solidFill>
              </a:rPr>
            </a:br>
            <a:r>
              <a:rPr lang="en-US" altLang="en-US" dirty="0">
                <a:solidFill>
                  <a:schemeClr val="bg1"/>
                </a:solidFill>
              </a:rPr>
              <a:t>Understand and </a:t>
            </a:r>
            <a:br>
              <a:rPr lang="en-US" altLang="en-US" dirty="0">
                <a:solidFill>
                  <a:schemeClr val="bg1"/>
                </a:solidFill>
              </a:rPr>
            </a:br>
            <a:r>
              <a:rPr lang="en-US" altLang="en-US" dirty="0">
                <a:solidFill>
                  <a:schemeClr val="bg1"/>
                </a:solidFill>
              </a:rPr>
              <a:t>Embrace Diversity</a:t>
            </a:r>
          </a:p>
        </p:txBody>
      </p:sp>
    </p:spTree>
    <p:extLst>
      <p:ext uri="{BB962C8B-B14F-4D97-AF65-F5344CB8AC3E}">
        <p14:creationId xmlns:p14="http://schemas.microsoft.com/office/powerpoint/2010/main" val="129418111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eaLnBrk="1" hangingPunct="1"/>
            <a:r>
              <a:rPr lang="en-US" altLang="en-US"/>
              <a:t>Primary Identity</a:t>
            </a:r>
          </a:p>
        </p:txBody>
      </p:sp>
      <p:sp>
        <p:nvSpPr>
          <p:cNvPr id="3" name="Slide Number Placeholder 2"/>
          <p:cNvSpPr>
            <a:spLocks noGrp="1"/>
          </p:cNvSpPr>
          <p:nvPr>
            <p:ph type="sldNum" sz="quarter" idx="12"/>
          </p:nvPr>
        </p:nvSpPr>
        <p:spPr/>
        <p:txBody>
          <a:bodyPr/>
          <a:lstStyle/>
          <a:p>
            <a:pPr>
              <a:defRPr/>
            </a:pPr>
            <a:fld id="{511D7D08-EFA4-4724-863F-D613CCD59FC2}" type="slidenum">
              <a:rPr lang="en-US" altLang="en-US" smtClean="0"/>
              <a:pPr>
                <a:defRPr/>
              </a:pPr>
              <a:t>10</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sp>
        <p:nvSpPr>
          <p:cNvPr id="16387" name="Text Placeholder 32"/>
          <p:cNvSpPr txBox="1">
            <a:spLocks/>
          </p:cNvSpPr>
          <p:nvPr/>
        </p:nvSpPr>
        <p:spPr bwMode="auto">
          <a:xfrm>
            <a:off x="433917" y="1172633"/>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dirty="0"/>
              <a:t>Age.</a:t>
            </a:r>
          </a:p>
        </p:txBody>
      </p:sp>
      <p:sp>
        <p:nvSpPr>
          <p:cNvPr id="16388" name="Text Placeholder 32"/>
          <p:cNvSpPr txBox="1">
            <a:spLocks/>
          </p:cNvSpPr>
          <p:nvPr/>
        </p:nvSpPr>
        <p:spPr bwMode="auto">
          <a:xfrm>
            <a:off x="433917" y="1825360"/>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Race</a:t>
            </a:r>
            <a:r>
              <a:rPr lang="en-US" altLang="en-US" sz="2133" dirty="0"/>
              <a:t>.</a:t>
            </a:r>
            <a:endParaRPr lang="en-US" altLang="en-US" sz="2133"/>
          </a:p>
        </p:txBody>
      </p:sp>
      <p:sp>
        <p:nvSpPr>
          <p:cNvPr id="16389" name="Text Placeholder 32"/>
          <p:cNvSpPr txBox="1">
            <a:spLocks/>
          </p:cNvSpPr>
          <p:nvPr/>
        </p:nvSpPr>
        <p:spPr bwMode="auto">
          <a:xfrm>
            <a:off x="433917" y="2476668"/>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Disability</a:t>
            </a:r>
            <a:r>
              <a:rPr lang="en-US" altLang="en-US" sz="2133" dirty="0"/>
              <a:t>.</a:t>
            </a:r>
            <a:endParaRPr lang="en-US" altLang="en-US" sz="2133"/>
          </a:p>
        </p:txBody>
      </p:sp>
      <p:sp>
        <p:nvSpPr>
          <p:cNvPr id="16390" name="Text Placeholder 32"/>
          <p:cNvSpPr txBox="1">
            <a:spLocks/>
          </p:cNvSpPr>
          <p:nvPr/>
        </p:nvSpPr>
        <p:spPr bwMode="auto">
          <a:xfrm>
            <a:off x="433917" y="3127976"/>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Ethnicity</a:t>
            </a:r>
            <a:r>
              <a:rPr lang="en-US" altLang="en-US" sz="2133" dirty="0"/>
              <a:t>.</a:t>
            </a:r>
            <a:endParaRPr lang="en-US" altLang="en-US" sz="2133"/>
          </a:p>
        </p:txBody>
      </p:sp>
      <p:sp>
        <p:nvSpPr>
          <p:cNvPr id="16391" name="Text Placeholder 32"/>
          <p:cNvSpPr txBox="1">
            <a:spLocks/>
          </p:cNvSpPr>
          <p:nvPr/>
        </p:nvSpPr>
        <p:spPr bwMode="auto">
          <a:xfrm>
            <a:off x="433917" y="3779284"/>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Religion</a:t>
            </a:r>
            <a:r>
              <a:rPr lang="en-US" altLang="en-US" sz="2133" dirty="0"/>
              <a:t>.</a:t>
            </a:r>
            <a:endParaRPr lang="en-US" altLang="en-US" sz="2133"/>
          </a:p>
        </p:txBody>
      </p:sp>
      <p:sp>
        <p:nvSpPr>
          <p:cNvPr id="16392" name="Text Placeholder 32"/>
          <p:cNvSpPr txBox="1">
            <a:spLocks/>
          </p:cNvSpPr>
          <p:nvPr/>
        </p:nvSpPr>
        <p:spPr bwMode="auto">
          <a:xfrm>
            <a:off x="433917" y="4430592"/>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Marital Status</a:t>
            </a:r>
            <a:r>
              <a:rPr lang="en-US" altLang="en-US" sz="2133" dirty="0"/>
              <a:t>.</a:t>
            </a:r>
            <a:endParaRPr lang="en-US" altLang="en-US" sz="2133"/>
          </a:p>
        </p:txBody>
      </p:sp>
      <p:sp>
        <p:nvSpPr>
          <p:cNvPr id="16393" name="Text Placeholder 32"/>
          <p:cNvSpPr txBox="1">
            <a:spLocks/>
          </p:cNvSpPr>
          <p:nvPr/>
        </p:nvSpPr>
        <p:spPr bwMode="auto">
          <a:xfrm>
            <a:off x="433917" y="5081900"/>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Gender</a:t>
            </a:r>
            <a:r>
              <a:rPr lang="en-US" altLang="en-US" sz="2133" dirty="0"/>
              <a:t>.</a:t>
            </a:r>
            <a:endParaRPr lang="en-US" altLang="en-US" sz="2133"/>
          </a:p>
        </p:txBody>
      </p:sp>
      <p:sp>
        <p:nvSpPr>
          <p:cNvPr id="16394" name="Text Placeholder 32"/>
          <p:cNvSpPr txBox="1">
            <a:spLocks/>
          </p:cNvSpPr>
          <p:nvPr/>
        </p:nvSpPr>
        <p:spPr bwMode="auto">
          <a:xfrm>
            <a:off x="433917" y="5733204"/>
            <a:ext cx="3413760" cy="48768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Something Else?</a:t>
            </a:r>
          </a:p>
        </p:txBody>
      </p:sp>
      <p:pic>
        <p:nvPicPr>
          <p:cNvPr id="16396" name="Picture 16" descr="C:\Users\dtlouga1\Documents\PowerPoint Re-Branding Project\Images\fishing in wheelchai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07"/>
          <a:stretch/>
        </p:blipFill>
        <p:spPr bwMode="auto">
          <a:xfrm>
            <a:off x="8742247" y="3782484"/>
            <a:ext cx="315342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8" descr="C:\Users\dtlouga1\Documents\PowerPoint Re-Branding Project\Images\holding hands.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8742247" y="1172633"/>
            <a:ext cx="315342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9" descr="C:\Users\dtlouga1\Downloads\religion.jpg"/>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15341" t="9941" r="31070"/>
          <a:stretch/>
        </p:blipFill>
        <p:spPr bwMode="auto">
          <a:xfrm>
            <a:off x="4068929" y="1172633"/>
            <a:ext cx="4509345" cy="504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342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E5C0B7-0F19-1E41-B9A0-E3646FB8008E}"/>
              </a:ext>
            </a:extLst>
          </p:cNvPr>
          <p:cNvSpPr/>
          <p:nvPr/>
        </p:nvSpPr>
        <p:spPr>
          <a:xfrm>
            <a:off x="3746500" y="2332430"/>
            <a:ext cx="3075516" cy="1779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0"/>
              </a:spcBef>
              <a:buClr>
                <a:srgbClr val="00457D"/>
              </a:buClr>
              <a:buSzTx/>
            </a:pPr>
            <a:r>
              <a:rPr lang="en-US" altLang="en-US" sz="2000" dirty="0">
                <a:solidFill>
                  <a:schemeClr val="bg1"/>
                </a:solidFill>
              </a:rPr>
              <a:t>Open</a:t>
            </a:r>
          </a:p>
        </p:txBody>
      </p:sp>
      <p:sp>
        <p:nvSpPr>
          <p:cNvPr id="13" name="Rectangle 12">
            <a:extLst>
              <a:ext uri="{FF2B5EF4-FFF2-40B4-BE49-F238E27FC236}">
                <a16:creationId xmlns:a16="http://schemas.microsoft.com/office/drawing/2014/main" id="{E266AC5F-35A8-F749-92A6-1889C9F755DB}"/>
              </a:ext>
            </a:extLst>
          </p:cNvPr>
          <p:cNvSpPr/>
          <p:nvPr/>
        </p:nvSpPr>
        <p:spPr>
          <a:xfrm>
            <a:off x="3746500" y="4206460"/>
            <a:ext cx="3075516" cy="17815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dirty="0">
                <a:solidFill>
                  <a:schemeClr val="bg1"/>
                </a:solidFill>
              </a:rPr>
              <a:t>Hidden</a:t>
            </a:r>
            <a:endParaRPr lang="en-US" dirty="0" err="1"/>
          </a:p>
        </p:txBody>
      </p:sp>
      <p:sp>
        <p:nvSpPr>
          <p:cNvPr id="14" name="Rectangle 13">
            <a:extLst>
              <a:ext uri="{FF2B5EF4-FFF2-40B4-BE49-F238E27FC236}">
                <a16:creationId xmlns:a16="http://schemas.microsoft.com/office/drawing/2014/main" id="{3FE8DF4F-9CFC-2742-AAFB-87D375AE5503}"/>
              </a:ext>
            </a:extLst>
          </p:cNvPr>
          <p:cNvSpPr/>
          <p:nvPr/>
        </p:nvSpPr>
        <p:spPr>
          <a:xfrm>
            <a:off x="6963177" y="4207969"/>
            <a:ext cx="3075516" cy="1780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dirty="0">
                <a:solidFill>
                  <a:schemeClr val="bg1"/>
                </a:solidFill>
              </a:rPr>
              <a:t>Unknown</a:t>
            </a:r>
          </a:p>
        </p:txBody>
      </p:sp>
      <p:sp>
        <p:nvSpPr>
          <p:cNvPr id="15" name="Rectangle 14">
            <a:extLst>
              <a:ext uri="{FF2B5EF4-FFF2-40B4-BE49-F238E27FC236}">
                <a16:creationId xmlns:a16="http://schemas.microsoft.com/office/drawing/2014/main" id="{9AC552CB-4FD9-E94D-83E8-FE0BEEF05F51}"/>
              </a:ext>
            </a:extLst>
          </p:cNvPr>
          <p:cNvSpPr/>
          <p:nvPr/>
        </p:nvSpPr>
        <p:spPr>
          <a:xfrm>
            <a:off x="6963177" y="2331939"/>
            <a:ext cx="3075516" cy="178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en-US" sz="2000" dirty="0">
                <a:solidFill>
                  <a:schemeClr val="bg1"/>
                </a:solidFill>
              </a:rPr>
              <a:t>Blind</a:t>
            </a:r>
            <a:endParaRPr lang="en-US" dirty="0" err="1"/>
          </a:p>
        </p:txBody>
      </p:sp>
      <p:sp>
        <p:nvSpPr>
          <p:cNvPr id="17410" name="Title 5"/>
          <p:cNvSpPr>
            <a:spLocks noGrp="1"/>
          </p:cNvSpPr>
          <p:nvPr>
            <p:ph type="title"/>
          </p:nvPr>
        </p:nvSpPr>
        <p:spPr/>
        <p:txBody>
          <a:bodyPr/>
          <a:lstStyle/>
          <a:p>
            <a:pPr eaLnBrk="1" hangingPunct="1"/>
            <a:r>
              <a:rPr lang="en-US" altLang="en-US"/>
              <a:t>Johari Window</a:t>
            </a:r>
          </a:p>
        </p:txBody>
      </p:sp>
      <p:sp>
        <p:nvSpPr>
          <p:cNvPr id="3" name="Slide Number Placeholder 2"/>
          <p:cNvSpPr>
            <a:spLocks noGrp="1"/>
          </p:cNvSpPr>
          <p:nvPr>
            <p:ph type="sldNum" sz="quarter" idx="12"/>
          </p:nvPr>
        </p:nvSpPr>
        <p:spPr/>
        <p:txBody>
          <a:bodyPr/>
          <a:lstStyle/>
          <a:p>
            <a:pPr>
              <a:defRPr/>
            </a:pPr>
            <a:fld id="{D1B3BFC1-85E4-4366-9A45-2A32E5D2D6C3}" type="slidenum">
              <a:rPr lang="en-US" altLang="en-US" smtClean="0"/>
              <a:pPr>
                <a:defRPr/>
              </a:pPr>
              <a:t>11</a:t>
            </a:fld>
            <a:endParaRPr lang="en-US" altLang="en-US"/>
          </a:p>
        </p:txBody>
      </p:sp>
      <p:sp>
        <p:nvSpPr>
          <p:cNvPr id="5" name="Footer Placeholder 4"/>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sp>
        <p:nvSpPr>
          <p:cNvPr id="17411" name="Text Placeholder 18"/>
          <p:cNvSpPr txBox="1">
            <a:spLocks/>
          </p:cNvSpPr>
          <p:nvPr/>
        </p:nvSpPr>
        <p:spPr bwMode="auto">
          <a:xfrm>
            <a:off x="3788834" y="1389064"/>
            <a:ext cx="307551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576" anchor="ct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
                <a:schemeClr val="tx2"/>
              </a:buClr>
              <a:buSzTx/>
            </a:pPr>
            <a:r>
              <a:rPr lang="en-US" altLang="en-US" sz="2400" dirty="0">
                <a:solidFill>
                  <a:schemeClr val="tx2"/>
                </a:solidFill>
              </a:rPr>
              <a:t>Known </a:t>
            </a:r>
            <a:br>
              <a:rPr lang="en-US" altLang="en-US" sz="2400" dirty="0">
                <a:solidFill>
                  <a:schemeClr val="tx2"/>
                </a:solidFill>
              </a:rPr>
            </a:br>
            <a:r>
              <a:rPr lang="en-US" altLang="en-US" sz="2400" dirty="0">
                <a:solidFill>
                  <a:schemeClr val="tx2"/>
                </a:solidFill>
              </a:rPr>
              <a:t>To Self</a:t>
            </a:r>
          </a:p>
        </p:txBody>
      </p:sp>
      <p:sp>
        <p:nvSpPr>
          <p:cNvPr id="17412" name="Text Placeholder 18"/>
          <p:cNvSpPr txBox="1">
            <a:spLocks/>
          </p:cNvSpPr>
          <p:nvPr/>
        </p:nvSpPr>
        <p:spPr bwMode="auto">
          <a:xfrm>
            <a:off x="6805086" y="1389064"/>
            <a:ext cx="3075516"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576" anchor="ct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
                <a:schemeClr val="tx2"/>
              </a:buClr>
              <a:buSzTx/>
            </a:pPr>
            <a:r>
              <a:rPr lang="en-US" altLang="en-US" sz="2400">
                <a:solidFill>
                  <a:schemeClr val="tx2"/>
                </a:solidFill>
              </a:rPr>
              <a:t>Not Known </a:t>
            </a:r>
            <a:br>
              <a:rPr lang="en-US" altLang="en-US" sz="2400">
                <a:solidFill>
                  <a:schemeClr val="tx2"/>
                </a:solidFill>
              </a:rPr>
            </a:br>
            <a:r>
              <a:rPr lang="en-US" altLang="en-US" sz="2400" dirty="0">
                <a:solidFill>
                  <a:schemeClr val="tx2"/>
                </a:solidFill>
              </a:rPr>
              <a:t>To</a:t>
            </a:r>
            <a:r>
              <a:rPr lang="en-US" altLang="en-US" sz="2400">
                <a:solidFill>
                  <a:schemeClr val="tx2"/>
                </a:solidFill>
              </a:rPr>
              <a:t> Self</a:t>
            </a:r>
          </a:p>
        </p:txBody>
      </p:sp>
      <p:sp>
        <p:nvSpPr>
          <p:cNvPr id="17417" name="Text Placeholder 19"/>
          <p:cNvSpPr txBox="1">
            <a:spLocks/>
          </p:cNvSpPr>
          <p:nvPr/>
        </p:nvSpPr>
        <p:spPr bwMode="auto">
          <a:xfrm>
            <a:off x="1477435" y="2197100"/>
            <a:ext cx="1902884" cy="398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548640" bIns="0"/>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511175"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776288" indent="-163513" algn="l" eaLnBrk="0" hangingPunct="0">
              <a:spcBef>
                <a:spcPct val="20000"/>
              </a:spcBef>
              <a:buClr>
                <a:srgbClr val="005293"/>
              </a:buClr>
              <a:defRPr>
                <a:solidFill>
                  <a:srgbClr val="535A5D"/>
                </a:solidFill>
                <a:latin typeface="Arial" charset="0"/>
                <a:ea typeface="ＭＳ Ｐゴシック" pitchFamily="34" charset="-128"/>
              </a:defRPr>
            </a:lvl3pPr>
            <a:lvl4pPr marL="11430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1416050" indent="-163513"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18732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04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876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48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r">
              <a:spcBef>
                <a:spcPct val="0"/>
              </a:spcBef>
              <a:buClr>
                <a:srgbClr val="00457D"/>
              </a:buClr>
              <a:buSzTx/>
            </a:pPr>
            <a:r>
              <a:rPr lang="en-US" altLang="en-US" sz="2400" dirty="0">
                <a:solidFill>
                  <a:schemeClr val="accent1"/>
                </a:solidFill>
              </a:rPr>
              <a:t/>
            </a:r>
            <a:br>
              <a:rPr lang="en-US" altLang="en-US" sz="2400" dirty="0">
                <a:solidFill>
                  <a:schemeClr val="accent1"/>
                </a:solidFill>
              </a:rPr>
            </a:br>
            <a:r>
              <a:rPr lang="en-US" altLang="en-US" sz="2400" dirty="0">
                <a:solidFill>
                  <a:schemeClr val="accent1"/>
                </a:solidFill>
              </a:rPr>
              <a:t>Known </a:t>
            </a:r>
          </a:p>
          <a:p>
            <a:pPr algn="r">
              <a:spcBef>
                <a:spcPct val="0"/>
              </a:spcBef>
              <a:buClr>
                <a:srgbClr val="00457D"/>
              </a:buClr>
              <a:buSzTx/>
            </a:pPr>
            <a:r>
              <a:rPr lang="en-US" altLang="en-US" sz="2400" dirty="0">
                <a:solidFill>
                  <a:schemeClr val="accent1"/>
                </a:solidFill>
              </a:rPr>
              <a:t>To Others</a:t>
            </a:r>
          </a:p>
          <a:p>
            <a:pPr algn="r">
              <a:spcBef>
                <a:spcPct val="0"/>
              </a:spcBef>
              <a:buClr>
                <a:srgbClr val="00457D"/>
              </a:buClr>
              <a:buSzTx/>
            </a:pPr>
            <a:r>
              <a:rPr lang="en-US" altLang="en-US" sz="2400" dirty="0">
                <a:solidFill>
                  <a:schemeClr val="accent1"/>
                </a:solidFill>
              </a:rPr>
              <a:t/>
            </a:r>
            <a:br>
              <a:rPr lang="en-US" altLang="en-US" sz="2400" dirty="0">
                <a:solidFill>
                  <a:schemeClr val="accent1"/>
                </a:solidFill>
              </a:rPr>
            </a:br>
            <a:endParaRPr lang="en-US" altLang="en-US" sz="2400" dirty="0">
              <a:solidFill>
                <a:schemeClr val="accent1"/>
              </a:solidFill>
            </a:endParaRPr>
          </a:p>
          <a:p>
            <a:pPr algn="r">
              <a:spcBef>
                <a:spcPct val="0"/>
              </a:spcBef>
              <a:buClr>
                <a:srgbClr val="00457D"/>
              </a:buClr>
              <a:buSzTx/>
            </a:pPr>
            <a:r>
              <a:rPr lang="en-US" altLang="en-US" sz="2400" dirty="0">
                <a:solidFill>
                  <a:schemeClr val="accent1"/>
                </a:solidFill>
              </a:rPr>
              <a:t/>
            </a:r>
            <a:br>
              <a:rPr lang="en-US" altLang="en-US" sz="2400" dirty="0">
                <a:solidFill>
                  <a:schemeClr val="accent1"/>
                </a:solidFill>
              </a:rPr>
            </a:br>
            <a:r>
              <a:rPr lang="en-US" altLang="en-US" sz="2400" dirty="0">
                <a:solidFill>
                  <a:schemeClr val="accent1"/>
                </a:solidFill>
              </a:rPr>
              <a:t>Not Known </a:t>
            </a:r>
          </a:p>
          <a:p>
            <a:pPr algn="r">
              <a:spcBef>
                <a:spcPct val="0"/>
              </a:spcBef>
              <a:buClr>
                <a:srgbClr val="00457D"/>
              </a:buClr>
              <a:buSzTx/>
            </a:pPr>
            <a:r>
              <a:rPr lang="en-US" altLang="en-US" sz="2400" dirty="0">
                <a:solidFill>
                  <a:schemeClr val="accent1"/>
                </a:solidFill>
              </a:rPr>
              <a:t>To Others</a:t>
            </a:r>
          </a:p>
          <a:p>
            <a:pPr algn="r">
              <a:spcBef>
                <a:spcPct val="0"/>
              </a:spcBef>
              <a:buClr>
                <a:schemeClr val="tx2"/>
              </a:buClr>
              <a:buSzTx/>
              <a:buFontTx/>
              <a:buChar char="•"/>
            </a:pPr>
            <a:endParaRPr lang="en-US" altLang="en-US" sz="2667" dirty="0">
              <a:solidFill>
                <a:schemeClr val="accent1"/>
              </a:solidFill>
            </a:endParaRPr>
          </a:p>
          <a:p>
            <a:pPr algn="r">
              <a:spcBef>
                <a:spcPct val="0"/>
              </a:spcBef>
              <a:buClr>
                <a:schemeClr val="tx2"/>
              </a:buClr>
              <a:buSzTx/>
              <a:buFontTx/>
              <a:buChar char="•"/>
            </a:pPr>
            <a:endParaRPr lang="en-US" altLang="en-US" sz="2667" dirty="0">
              <a:solidFill>
                <a:schemeClr val="accent1"/>
              </a:solidFill>
            </a:endParaRPr>
          </a:p>
        </p:txBody>
      </p:sp>
    </p:spTree>
    <p:extLst>
      <p:ext uri="{BB962C8B-B14F-4D97-AF65-F5344CB8AC3E}">
        <p14:creationId xmlns:p14="http://schemas.microsoft.com/office/powerpoint/2010/main" val="78660470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eaLnBrk="1" hangingPunct="1"/>
            <a:r>
              <a:rPr lang="en-US" altLang="en-US"/>
              <a:t>Internal Messages</a:t>
            </a:r>
          </a:p>
        </p:txBody>
      </p:sp>
      <p:sp>
        <p:nvSpPr>
          <p:cNvPr id="3" name="Slide Number Placeholder 2"/>
          <p:cNvSpPr>
            <a:spLocks noGrp="1"/>
          </p:cNvSpPr>
          <p:nvPr>
            <p:ph type="sldNum" sz="quarter" idx="12"/>
          </p:nvPr>
        </p:nvSpPr>
        <p:spPr/>
        <p:txBody>
          <a:bodyPr/>
          <a:lstStyle/>
          <a:p>
            <a:pPr>
              <a:defRPr/>
            </a:pPr>
            <a:fld id="{5CF19383-920D-4A27-B212-858667ED730D}" type="slidenum">
              <a:rPr lang="en-US" altLang="en-US" smtClean="0"/>
              <a:pPr>
                <a:defRPr/>
              </a:pPr>
              <a:t>12</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sp>
        <p:nvSpPr>
          <p:cNvPr id="20" name="Rectangle 5"/>
          <p:cNvSpPr>
            <a:spLocks noChangeArrowheads="1"/>
          </p:cNvSpPr>
          <p:nvPr/>
        </p:nvSpPr>
        <p:spPr bwMode="auto">
          <a:xfrm>
            <a:off x="2189649" y="1861979"/>
            <a:ext cx="3657600" cy="1828800"/>
          </a:xfrm>
          <a:prstGeom prst="rect">
            <a:avLst/>
          </a:prstGeom>
          <a:solidFill>
            <a:schemeClr val="accent1"/>
          </a:solidFill>
          <a:ln w="12700">
            <a:noFill/>
            <a:miter lim="800000"/>
            <a:headEnd/>
            <a:tailEnd/>
          </a:ln>
          <a:effectLst/>
        </p:spPr>
        <p:txBody>
          <a:bodyPr lIns="243840" tIns="182880" rIns="243840" bIns="0" anchor="t"/>
          <a:lstStyle/>
          <a:p>
            <a:pPr>
              <a:spcAft>
                <a:spcPct val="35000"/>
              </a:spcAft>
              <a:defRPr/>
            </a:pPr>
            <a:r>
              <a:rPr lang="en-US" sz="2667" kern="0" dirty="0">
                <a:solidFill>
                  <a:srgbClr val="FFFFFF"/>
                </a:solidFill>
                <a:latin typeface="Arial" pitchFamily="34" charset="0"/>
                <a:cs typeface="Arial" pitchFamily="34" charset="0"/>
              </a:rPr>
              <a:t>Birds of </a:t>
            </a:r>
            <a:br>
              <a:rPr lang="en-US" sz="2667" kern="0" dirty="0">
                <a:solidFill>
                  <a:srgbClr val="FFFFFF"/>
                </a:solidFill>
                <a:latin typeface="Arial" pitchFamily="34" charset="0"/>
                <a:cs typeface="Arial" pitchFamily="34" charset="0"/>
              </a:rPr>
            </a:br>
            <a:r>
              <a:rPr lang="en-US" sz="2667" kern="0" dirty="0">
                <a:solidFill>
                  <a:srgbClr val="FFFFFF"/>
                </a:solidFill>
                <a:latin typeface="Arial" pitchFamily="34" charset="0"/>
                <a:cs typeface="Arial" pitchFamily="34" charset="0"/>
              </a:rPr>
              <a:t>a feather…</a:t>
            </a:r>
          </a:p>
        </p:txBody>
      </p:sp>
      <p:sp>
        <p:nvSpPr>
          <p:cNvPr id="21" name="Rectangle 13"/>
          <p:cNvSpPr>
            <a:spLocks noChangeArrowheads="1"/>
          </p:cNvSpPr>
          <p:nvPr/>
        </p:nvSpPr>
        <p:spPr bwMode="auto">
          <a:xfrm>
            <a:off x="6035040" y="1861979"/>
            <a:ext cx="4095749" cy="1828800"/>
          </a:xfrm>
          <a:prstGeom prst="rect">
            <a:avLst/>
          </a:prstGeom>
          <a:solidFill>
            <a:schemeClr val="accent2"/>
          </a:solidFill>
          <a:ln w="12700">
            <a:noFill/>
            <a:miter lim="800000"/>
            <a:headEnd/>
            <a:tailEnd/>
          </a:ln>
          <a:effectLst/>
        </p:spPr>
        <p:txBody>
          <a:bodyPr lIns="243840" tIns="182880" rIns="243840" bIns="0" anchor="t"/>
          <a:lstStyle/>
          <a:p>
            <a:pPr>
              <a:spcAft>
                <a:spcPct val="35000"/>
              </a:spcAft>
              <a:defRPr/>
            </a:pPr>
            <a:r>
              <a:rPr lang="en-US" sz="2667" kern="0" dirty="0">
                <a:solidFill>
                  <a:srgbClr val="FFFFFF"/>
                </a:solidFill>
                <a:latin typeface="Arial" pitchFamily="34" charset="0"/>
                <a:cs typeface="Arial" pitchFamily="34" charset="0"/>
              </a:rPr>
              <a:t>Sugar and spice and everything nice…</a:t>
            </a:r>
          </a:p>
        </p:txBody>
      </p:sp>
      <p:sp>
        <p:nvSpPr>
          <p:cNvPr id="23" name="Rectangle 16"/>
          <p:cNvSpPr>
            <a:spLocks noChangeArrowheads="1"/>
          </p:cNvSpPr>
          <p:nvPr/>
        </p:nvSpPr>
        <p:spPr bwMode="auto">
          <a:xfrm>
            <a:off x="3644857" y="3870263"/>
            <a:ext cx="4588933" cy="1828800"/>
          </a:xfrm>
          <a:prstGeom prst="rect">
            <a:avLst/>
          </a:prstGeom>
          <a:solidFill>
            <a:schemeClr val="accent5"/>
          </a:solidFill>
          <a:ln w="12700">
            <a:noFill/>
            <a:miter lim="800000"/>
            <a:headEnd/>
            <a:tailEnd/>
          </a:ln>
          <a:effectLst/>
        </p:spPr>
        <p:txBody>
          <a:bodyPr lIns="243840" tIns="182880" rIns="243840" bIns="0" anchor="t"/>
          <a:lstStyle/>
          <a:p>
            <a:pPr>
              <a:spcAft>
                <a:spcPct val="35000"/>
              </a:spcAft>
              <a:defRPr/>
            </a:pPr>
            <a:r>
              <a:rPr lang="en-US" sz="2667" kern="0" dirty="0">
                <a:solidFill>
                  <a:srgbClr val="FFFFFF"/>
                </a:solidFill>
                <a:latin typeface="Arial" pitchFamily="34" charset="0"/>
                <a:cs typeface="Arial" pitchFamily="34" charset="0"/>
              </a:rPr>
              <a:t>Snakes and snails and puppy dog tails…</a:t>
            </a:r>
          </a:p>
        </p:txBody>
      </p:sp>
    </p:spTree>
    <p:extLst>
      <p:ext uri="{BB962C8B-B14F-4D97-AF65-F5344CB8AC3E}">
        <p14:creationId xmlns:p14="http://schemas.microsoft.com/office/powerpoint/2010/main" val="214839473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eaLnBrk="1" hangingPunct="1"/>
            <a:r>
              <a:rPr lang="en-US" altLang="en-US"/>
              <a:t>Big Picture</a:t>
            </a:r>
          </a:p>
        </p:txBody>
      </p:sp>
      <p:sp>
        <p:nvSpPr>
          <p:cNvPr id="3" name="Slide Number Placeholder 2"/>
          <p:cNvSpPr>
            <a:spLocks noGrp="1"/>
          </p:cNvSpPr>
          <p:nvPr>
            <p:ph type="sldNum" sz="quarter" idx="12"/>
          </p:nvPr>
        </p:nvSpPr>
        <p:spPr/>
        <p:txBody>
          <a:bodyPr/>
          <a:lstStyle/>
          <a:p>
            <a:pPr>
              <a:defRPr/>
            </a:pPr>
            <a:fld id="{DAE16CC8-D395-4E89-969B-B6A7870106FC}" type="slidenum">
              <a:rPr lang="en-US" altLang="en-US" smtClean="0"/>
              <a:pPr>
                <a:defRPr/>
              </a:pPr>
              <a:t>13</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pic>
        <p:nvPicPr>
          <p:cNvPr id="19460" name="Picture 8"/>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08290" y="3686733"/>
            <a:ext cx="2845638" cy="189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C:\Users\dtlouga1\Downloads\construction (4).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508289" y="1633347"/>
            <a:ext cx="2845639" cy="189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23678" y="1633349"/>
            <a:ext cx="5998141" cy="395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1540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p:cNvSpPr txBox="1">
            <a:spLocks noGrp="1"/>
          </p:cNvSpPr>
          <p:nvPr>
            <p:ph type="title"/>
          </p:nvPr>
        </p:nvSpPr>
        <p:spPr/>
        <p:txBody>
          <a:bodyPr vert="horz" lIns="0" tIns="0" rIns="0" bIns="0" rtlCol="0" anchor="b">
            <a:noAutofit/>
          </a:bodyPr>
          <a:lstStyle/>
          <a:p>
            <a:r>
              <a:rPr lang="en-US" altLang="en-US"/>
              <a:t>Speak Up</a:t>
            </a:r>
            <a:endParaRPr lang="en-US" altLang="en-US" dirty="0"/>
          </a:p>
        </p:txBody>
      </p:sp>
      <p:sp>
        <p:nvSpPr>
          <p:cNvPr id="3" name="Slide Number Placeholder 2"/>
          <p:cNvSpPr>
            <a:spLocks noGrp="1"/>
          </p:cNvSpPr>
          <p:nvPr>
            <p:ph type="sldNum" sz="quarter" idx="12"/>
          </p:nvPr>
        </p:nvSpPr>
        <p:spPr/>
        <p:txBody>
          <a:bodyPr/>
          <a:lstStyle/>
          <a:p>
            <a:fld id="{71A4F77E-50BE-493F-9EDE-11A6C00939BC}" type="slidenum">
              <a:rPr lang="en-US" altLang="en-US" smtClean="0"/>
              <a:pPr/>
              <a:t>14</a:t>
            </a:fld>
            <a:endParaRPr lang="en-US" altLang="en-US"/>
          </a:p>
        </p:txBody>
      </p:sp>
      <p:sp>
        <p:nvSpPr>
          <p:cNvPr id="4" name="Footer Placeholder 3"/>
          <p:cNvSpPr>
            <a:spLocks noGrp="1"/>
          </p:cNvSpPr>
          <p:nvPr>
            <p:ph type="ftr" sz="quarter" idx="3"/>
          </p:nvPr>
        </p:nvSpPr>
        <p:spPr/>
        <p:txBody>
          <a:bodyPr/>
          <a:lstStyle/>
          <a:p>
            <a:r>
              <a:rPr lang="en-US" altLang="en-US"/>
              <a:t>Do not reproduce, transmit or modify the content set forth herein in any form or by any means without written permission of UnitedHealthcare. © 2018 United HealthCare Services, Inc. All rights reserved.</a:t>
            </a:r>
          </a:p>
        </p:txBody>
      </p:sp>
      <p:sp>
        <p:nvSpPr>
          <p:cNvPr id="20483" name="Text Placeholder 32"/>
          <p:cNvSpPr txBox="1">
            <a:spLocks/>
          </p:cNvSpPr>
          <p:nvPr/>
        </p:nvSpPr>
        <p:spPr bwMode="auto">
          <a:xfrm>
            <a:off x="433917" y="2289121"/>
            <a:ext cx="3955203" cy="6096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dirty="0"/>
              <a:t>Share observations.</a:t>
            </a:r>
          </a:p>
        </p:txBody>
      </p:sp>
      <p:sp>
        <p:nvSpPr>
          <p:cNvPr id="20484" name="Text Placeholder 32"/>
          <p:cNvSpPr txBox="1">
            <a:spLocks/>
          </p:cNvSpPr>
          <p:nvPr/>
        </p:nvSpPr>
        <p:spPr bwMode="auto">
          <a:xfrm>
            <a:off x="433917" y="3036495"/>
            <a:ext cx="3955203" cy="6096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Own your feelings</a:t>
            </a:r>
            <a:r>
              <a:rPr lang="en-US" altLang="en-US" sz="2133" dirty="0"/>
              <a:t>.</a:t>
            </a:r>
            <a:endParaRPr lang="en-US" altLang="en-US" sz="2133"/>
          </a:p>
        </p:txBody>
      </p:sp>
      <p:sp>
        <p:nvSpPr>
          <p:cNvPr id="20485" name="Text Placeholder 32"/>
          <p:cNvSpPr txBox="1">
            <a:spLocks/>
          </p:cNvSpPr>
          <p:nvPr/>
        </p:nvSpPr>
        <p:spPr bwMode="auto">
          <a:xfrm>
            <a:off x="433917" y="3783869"/>
            <a:ext cx="3955203" cy="6096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Reflect the impact</a:t>
            </a:r>
            <a:r>
              <a:rPr lang="en-US" altLang="en-US" sz="2133" dirty="0"/>
              <a:t>.</a:t>
            </a:r>
            <a:endParaRPr lang="en-US" altLang="en-US" sz="2133"/>
          </a:p>
        </p:txBody>
      </p:sp>
      <p:sp>
        <p:nvSpPr>
          <p:cNvPr id="20486" name="Text Placeholder 32"/>
          <p:cNvSpPr txBox="1">
            <a:spLocks/>
          </p:cNvSpPr>
          <p:nvPr/>
        </p:nvSpPr>
        <p:spPr bwMode="auto">
          <a:xfrm>
            <a:off x="433917" y="4532040"/>
            <a:ext cx="3955203" cy="6096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Request your change</a:t>
            </a:r>
            <a:r>
              <a:rPr lang="en-US" altLang="en-US" sz="2133" dirty="0"/>
              <a:t>.</a:t>
            </a:r>
            <a:endParaRPr lang="en-US" altLang="en-US" sz="2133"/>
          </a:p>
        </p:txBody>
      </p:sp>
      <p:sp>
        <p:nvSpPr>
          <p:cNvPr id="20487" name="Text Placeholder 32"/>
          <p:cNvSpPr txBox="1">
            <a:spLocks/>
          </p:cNvSpPr>
          <p:nvPr/>
        </p:nvSpPr>
        <p:spPr bwMode="auto">
          <a:xfrm>
            <a:off x="433917" y="5280211"/>
            <a:ext cx="3955203" cy="6096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2133"/>
              <a:t>State the consequences</a:t>
            </a:r>
            <a:r>
              <a:rPr lang="en-US" altLang="en-US" sz="2133" dirty="0"/>
              <a:t>.</a:t>
            </a:r>
            <a:endParaRPr lang="en-US" altLang="en-US" sz="2133"/>
          </a:p>
        </p:txBody>
      </p:sp>
      <p:sp>
        <p:nvSpPr>
          <p:cNvPr id="9" name="Rectangle 8"/>
          <p:cNvSpPr/>
          <p:nvPr/>
        </p:nvSpPr>
        <p:spPr>
          <a:xfrm>
            <a:off x="433918" y="1473201"/>
            <a:ext cx="4734868" cy="461665"/>
          </a:xfrm>
          <a:prstGeom prst="rect">
            <a:avLst/>
          </a:prstGeom>
        </p:spPr>
        <p:txBody>
          <a:bodyPr wrap="square">
            <a:spAutoFit/>
          </a:bodyPr>
          <a:lstStyle/>
          <a:p>
            <a:pPr>
              <a:spcBef>
                <a:spcPct val="0"/>
              </a:spcBef>
              <a:buClr>
                <a:schemeClr val="tx2"/>
              </a:buClr>
            </a:pPr>
            <a:r>
              <a:rPr lang="en-US" altLang="en-US" sz="2400" dirty="0">
                <a:solidFill>
                  <a:schemeClr val="tx2"/>
                </a:solidFill>
                <a:latin typeface="Arial" charset="0"/>
                <a:ea typeface="ＭＳ Ｐゴシック" pitchFamily="34" charset="-128"/>
              </a:rPr>
              <a:t>Effective</a:t>
            </a:r>
            <a:r>
              <a:rPr lang="en-US" altLang="en-US" sz="2400" b="1" dirty="0">
                <a:solidFill>
                  <a:schemeClr val="tx2"/>
                </a:solidFill>
                <a:latin typeface="Arial" charset="0"/>
                <a:ea typeface="ＭＳ Ｐゴシック" pitchFamily="34" charset="-128"/>
              </a:rPr>
              <a:t> </a:t>
            </a:r>
            <a:r>
              <a:rPr lang="en-US" altLang="en-US" sz="2400" dirty="0">
                <a:solidFill>
                  <a:schemeClr val="tx2"/>
                </a:solidFill>
                <a:latin typeface="Arial" charset="0"/>
                <a:ea typeface="ＭＳ Ｐゴシック" pitchFamily="34" charset="-128"/>
              </a:rPr>
              <a:t>Interruptions</a:t>
            </a:r>
            <a:endParaRPr lang="en-US" sz="2400" dirty="0">
              <a:solidFill>
                <a:schemeClr val="tx2"/>
              </a:solidFill>
              <a:latin typeface="Arial" charset="0"/>
              <a:ea typeface="ＭＳ Ｐゴシック" pitchFamily="34" charset="-128"/>
            </a:endParaRPr>
          </a:p>
        </p:txBody>
      </p:sp>
      <p:pic>
        <p:nvPicPr>
          <p:cNvPr id="13" name="Picture 12">
            <a:extLst>
              <a:ext uri="{FF2B5EF4-FFF2-40B4-BE49-F238E27FC236}">
                <a16:creationId xmlns:a16="http://schemas.microsoft.com/office/drawing/2014/main" id="{F00AC53C-7A3C-D74F-8514-EA69B9AD22E9}"/>
              </a:ext>
            </a:extLst>
          </p:cNvPr>
          <p:cNvPicPr>
            <a:picLocks noChangeAspect="1"/>
          </p:cNvPicPr>
          <p:nvPr/>
        </p:nvPicPr>
        <p:blipFill rotWithShape="1">
          <a:blip r:embed="rId3">
            <a:extLst>
              <a:ext uri="{28A0092B-C50C-407E-A947-70E740481C1C}">
                <a14:useLocalDpi xmlns:a14="http://schemas.microsoft.com/office/drawing/2010/main" val="0"/>
              </a:ext>
            </a:extLst>
          </a:blip>
          <a:srcRect b="12922"/>
          <a:stretch/>
        </p:blipFill>
        <p:spPr>
          <a:xfrm>
            <a:off x="4642743" y="1507342"/>
            <a:ext cx="7549257" cy="4382469"/>
          </a:xfrm>
          <a:prstGeom prst="rect">
            <a:avLst/>
          </a:prstGeom>
        </p:spPr>
      </p:pic>
    </p:spTree>
    <p:extLst>
      <p:ext uri="{BB962C8B-B14F-4D97-AF65-F5344CB8AC3E}">
        <p14:creationId xmlns:p14="http://schemas.microsoft.com/office/powerpoint/2010/main" val="309179848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7"/>
          <p:cNvSpPr>
            <a:spLocks noGrp="1"/>
          </p:cNvSpPr>
          <p:nvPr>
            <p:ph type="title"/>
          </p:nvPr>
        </p:nvSpPr>
        <p:spPr/>
        <p:txBody>
          <a:bodyPr/>
          <a:lstStyle/>
          <a:p>
            <a:pPr eaLnBrk="1" hangingPunct="1"/>
            <a:r>
              <a:rPr lang="en-US" altLang="en-US"/>
              <a:t>Plan for Change</a:t>
            </a:r>
          </a:p>
        </p:txBody>
      </p:sp>
      <p:sp>
        <p:nvSpPr>
          <p:cNvPr id="3" name="Slide Number Placeholder 2"/>
          <p:cNvSpPr>
            <a:spLocks noGrp="1"/>
          </p:cNvSpPr>
          <p:nvPr>
            <p:ph type="sldNum" sz="quarter" idx="12"/>
          </p:nvPr>
        </p:nvSpPr>
        <p:spPr/>
        <p:txBody>
          <a:bodyPr/>
          <a:lstStyle/>
          <a:p>
            <a:pPr>
              <a:defRPr/>
            </a:pPr>
            <a:fld id="{1E43C17C-5080-4531-BCF6-13C30639107C}" type="slidenum">
              <a:rPr lang="en-US" smtClean="0"/>
              <a:pPr>
                <a:defRPr/>
              </a:pPr>
              <a:t>15</a:t>
            </a:fld>
            <a:endParaRPr lang="en-US" dirty="0"/>
          </a:p>
        </p:txBody>
      </p:sp>
      <p:sp>
        <p:nvSpPr>
          <p:cNvPr id="4" name="Footer Placeholder 3"/>
          <p:cNvSpPr>
            <a:spLocks noGrp="1"/>
          </p:cNvSpPr>
          <p:nvPr>
            <p:ph type="ftr" sz="quarter" idx="3"/>
          </p:nvPr>
        </p:nvSpPr>
        <p:spPr>
          <a:prstGeom prst="rect">
            <a:avLst/>
          </a:prstGeom>
        </p:spPr>
        <p:txBody>
          <a:bodyPr/>
          <a:lstStyle/>
          <a:p>
            <a:pPr>
              <a:defRPr/>
            </a:pPr>
            <a:r>
              <a:rPr lang="en-US"/>
              <a:t>Do not reproduce, transmit or modify the content set forth herein in any form or by any means without written permission of UnitedHealthcare. © 2018 United HealthCare Services, Inc. All rights reserved.</a:t>
            </a:r>
          </a:p>
        </p:txBody>
      </p:sp>
      <p:sp>
        <p:nvSpPr>
          <p:cNvPr id="14" name="Content Placeholder 2"/>
          <p:cNvSpPr>
            <a:spLocks noGrp="1"/>
          </p:cNvSpPr>
          <p:nvPr>
            <p:ph idx="4294967295"/>
          </p:nvPr>
        </p:nvSpPr>
        <p:spPr>
          <a:xfrm>
            <a:off x="1" y="1507341"/>
            <a:ext cx="12192000" cy="4382469"/>
          </a:xfrm>
          <a:solidFill>
            <a:schemeClr val="accent2"/>
          </a:solidFill>
        </p:spPr>
        <p:txBody>
          <a:bodyPr anchor="ctr">
            <a:normAutofit/>
          </a:bodyPr>
          <a:lstStyle/>
          <a:p>
            <a:pPr algn="ctr">
              <a:lnSpc>
                <a:spcPts val="3400"/>
              </a:lnSpc>
              <a:spcBef>
                <a:spcPts val="0"/>
              </a:spcBef>
              <a:buFont typeface="Arial" charset="0"/>
              <a:buNone/>
              <a:defRPr/>
            </a:pPr>
            <a:r>
              <a:rPr lang="en-US" sz="2800" dirty="0">
                <a:solidFill>
                  <a:schemeClr val="bg1"/>
                </a:solidFill>
              </a:rPr>
              <a:t>“I cannot say whether things will get better if we see change; </a:t>
            </a:r>
            <a:br>
              <a:rPr lang="en-US" sz="2800" dirty="0">
                <a:solidFill>
                  <a:schemeClr val="bg1"/>
                </a:solidFill>
              </a:rPr>
            </a:br>
            <a:r>
              <a:rPr lang="en-US" sz="2800" dirty="0">
                <a:solidFill>
                  <a:schemeClr val="bg1"/>
                </a:solidFill>
              </a:rPr>
              <a:t>what I can say is they must change if they are to get better.”</a:t>
            </a:r>
          </a:p>
          <a:p>
            <a:pPr algn="ctr">
              <a:lnSpc>
                <a:spcPct val="150000"/>
              </a:lnSpc>
              <a:buFont typeface="Arial" charset="0"/>
              <a:buNone/>
              <a:defRPr/>
            </a:pPr>
            <a:r>
              <a:rPr lang="en-US" sz="2400" dirty="0">
                <a:solidFill>
                  <a:schemeClr val="bg1"/>
                </a:solidFill>
              </a:rPr>
              <a:t>– G.C. Lichtenberg</a:t>
            </a:r>
          </a:p>
        </p:txBody>
      </p:sp>
    </p:spTree>
    <p:extLst>
      <p:ext uri="{BB962C8B-B14F-4D97-AF65-F5344CB8AC3E}">
        <p14:creationId xmlns:p14="http://schemas.microsoft.com/office/powerpoint/2010/main" val="424057109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517074" y="1"/>
            <a:ext cx="11315700" cy="1074059"/>
          </a:xfrm>
        </p:spPr>
        <p:txBody>
          <a:bodyPr/>
          <a:lstStyle/>
          <a:p>
            <a:r>
              <a:rPr lang="en-US" spc="-1" dirty="0"/>
              <a:t>Employee Assistance Program (EAP)</a:t>
            </a:r>
            <a:endParaRPr lang="en-US" altLang="en-US" dirty="0"/>
          </a:p>
        </p:txBody>
      </p:sp>
      <p:sp>
        <p:nvSpPr>
          <p:cNvPr id="4" name="Footer Placeholder 3"/>
          <p:cNvSpPr>
            <a:spLocks noGrp="1"/>
          </p:cNvSpPr>
          <p:nvPr>
            <p:ph type="ftr" sz="quarter" idx="3"/>
          </p:nvPr>
        </p:nvSpPr>
        <p:spPr>
          <a:xfrm>
            <a:off x="5295900" y="6486984"/>
            <a:ext cx="5595013" cy="365125"/>
          </a:xfrm>
        </p:spPr>
        <p:txBody>
          <a:bodyPr/>
          <a:lstStyle/>
          <a:p>
            <a:r>
              <a:rPr lang="en-US" dirty="0"/>
              <a:t>Do not reproduce, transmit or modify the content set forth herein in any form or by any means without written permission of UnitedHealthcare. © 2020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16</a:t>
            </a:fld>
            <a:endParaRPr lang="en-US"/>
          </a:p>
        </p:txBody>
      </p:sp>
      <p:sp>
        <p:nvSpPr>
          <p:cNvPr id="13" name="CustomShape 3"/>
          <p:cNvSpPr/>
          <p:nvPr/>
        </p:nvSpPr>
        <p:spPr>
          <a:xfrm>
            <a:off x="517073" y="1961661"/>
            <a:ext cx="6548376" cy="336096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28469" lvl="1" indent="-227989" fontAlgn="base">
              <a:lnSpc>
                <a:spcPct val="95000"/>
              </a:lnSpc>
              <a:spcBef>
                <a:spcPts val="800"/>
              </a:spcBef>
              <a:spcAft>
                <a:spcPts val="600"/>
              </a:spcAft>
              <a:buClr>
                <a:srgbClr val="E87722"/>
              </a:buClr>
              <a:buFont typeface="Arial" panose="020B0604020202020204" pitchFamily="34" charset="0"/>
              <a:buChar char="•"/>
            </a:pPr>
            <a:r>
              <a:rPr lang="en-GB" sz="2667" dirty="0">
                <a:solidFill>
                  <a:schemeClr val="tx2"/>
                </a:solidFill>
              </a:rPr>
              <a:t>Free counselling and support for all employees and eligible family members.</a:t>
            </a:r>
          </a:p>
          <a:p>
            <a:pPr marL="228469" lvl="1" indent="-227989" fontAlgn="base">
              <a:lnSpc>
                <a:spcPct val="95000"/>
              </a:lnSpc>
              <a:spcBef>
                <a:spcPts val="800"/>
              </a:spcBef>
              <a:spcAft>
                <a:spcPts val="600"/>
              </a:spcAft>
              <a:buClr>
                <a:srgbClr val="E87722"/>
              </a:buClr>
              <a:buFont typeface="Arial" panose="020B0604020202020204" pitchFamily="34" charset="0"/>
              <a:buChar char="•"/>
            </a:pPr>
            <a:r>
              <a:rPr lang="en-GB" sz="2667" dirty="0">
                <a:solidFill>
                  <a:schemeClr val="tx2"/>
                </a:solidFill>
              </a:rPr>
              <a:t>Easily accessible, voluntary and confidential in accordance with the law.</a:t>
            </a:r>
          </a:p>
          <a:p>
            <a:pPr marL="228469" lvl="1" indent="-227989" fontAlgn="base">
              <a:lnSpc>
                <a:spcPct val="95000"/>
              </a:lnSpc>
              <a:spcBef>
                <a:spcPts val="800"/>
              </a:spcBef>
              <a:spcAft>
                <a:spcPts val="600"/>
              </a:spcAft>
              <a:buClr>
                <a:srgbClr val="E87722"/>
              </a:buClr>
              <a:buFont typeface="Arial" panose="020B0604020202020204" pitchFamily="34" charset="0"/>
              <a:buChar char="•"/>
            </a:pPr>
            <a:r>
              <a:rPr lang="en-US" sz="2667" dirty="0">
                <a:solidFill>
                  <a:schemeClr val="tx2"/>
                </a:solidFill>
              </a:rPr>
              <a:t>​</a:t>
            </a:r>
            <a:r>
              <a:rPr lang="en-GB" sz="2667" dirty="0">
                <a:solidFill>
                  <a:schemeClr val="tx2"/>
                </a:solidFill>
              </a:rPr>
              <a:t>A service that can provide support for personal or work-related issues.</a:t>
            </a:r>
            <a:r>
              <a:rPr lang="en-US" sz="2667" dirty="0">
                <a:solidFill>
                  <a:schemeClr val="tx2"/>
                </a:solidFill>
              </a:rPr>
              <a:t>​</a:t>
            </a:r>
          </a:p>
          <a:p>
            <a:pPr marL="228469" lvl="1" indent="-227989" fontAlgn="base">
              <a:lnSpc>
                <a:spcPct val="95000"/>
              </a:lnSpc>
              <a:spcBef>
                <a:spcPts val="800"/>
              </a:spcBef>
              <a:spcAft>
                <a:spcPts val="600"/>
              </a:spcAft>
              <a:buClr>
                <a:srgbClr val="E87722"/>
              </a:buClr>
              <a:buFont typeface="Arial" panose="020B0604020202020204" pitchFamily="34" charset="0"/>
              <a:buChar char="•"/>
            </a:pPr>
            <a:r>
              <a:rPr lang="en-GB" sz="2667" dirty="0">
                <a:solidFill>
                  <a:schemeClr val="tx2"/>
                </a:solidFill>
              </a:rPr>
              <a:t>Staffed by experienced professionals.</a:t>
            </a:r>
            <a:endParaRPr lang="en-US" sz="2667" dirty="0">
              <a:solidFill>
                <a:schemeClr val="tx2"/>
              </a:solidFill>
            </a:endParaRPr>
          </a:p>
        </p:txBody>
      </p:sp>
      <p:pic>
        <p:nvPicPr>
          <p:cNvPr id="10" name="Picture 3">
            <a:extLst>
              <a:ext uri="{FF2B5EF4-FFF2-40B4-BE49-F238E27FC236}">
                <a16:creationId xmlns:a16="http://schemas.microsoft.com/office/drawing/2014/main" id="{0B7A51C4-2FE0-5045-88A5-AA0911FA75A5}"/>
              </a:ext>
            </a:extLst>
          </p:cNvPr>
          <p:cNvPicPr/>
          <p:nvPr/>
        </p:nvPicPr>
        <p:blipFill rotWithShape="1">
          <a:blip r:embed="rId3"/>
          <a:srcRect t="9814" b="6870"/>
          <a:stretch/>
        </p:blipFill>
        <p:spPr>
          <a:xfrm>
            <a:off x="7192371" y="1305015"/>
            <a:ext cx="4376383" cy="4764955"/>
          </a:xfrm>
          <a:prstGeom prst="rect">
            <a:avLst/>
          </a:prstGeom>
          <a:ln>
            <a:noFill/>
          </a:ln>
        </p:spPr>
      </p:pic>
    </p:spTree>
    <p:extLst>
      <p:ext uri="{BB962C8B-B14F-4D97-AF65-F5344CB8AC3E}">
        <p14:creationId xmlns:p14="http://schemas.microsoft.com/office/powerpoint/2010/main" val="73139493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a:t>About Professional Support</a:t>
            </a:r>
          </a:p>
        </p:txBody>
      </p:sp>
      <p:sp>
        <p:nvSpPr>
          <p:cNvPr id="7" name="Footer Placeholder 3"/>
          <p:cNvSpPr>
            <a:spLocks noGrp="1"/>
          </p:cNvSpPr>
          <p:nvPr>
            <p:ph type="ftr" sz="quarter" idx="11"/>
          </p:nvPr>
        </p:nvSpPr>
        <p:spPr/>
        <p:txBody>
          <a:bodyPr vert="horz" lIns="0" tIns="0" rIns="0" bIns="0" rtlCol="0" anchor="ctr"/>
          <a:lstStyle/>
          <a:p>
            <a:pPr algn="l"/>
            <a:r>
              <a:rPr lang="en-US" dirty="0"/>
              <a:t>Do not reproduce, transmit or modify the content set forth herein in any form or by any means without written permission of </a:t>
            </a:r>
            <a:r>
              <a:rPr lang="en-US" dirty="0" err="1"/>
              <a:t>UnitedHealthcare</a:t>
            </a:r>
            <a:r>
              <a:rPr lang="en-US" dirty="0"/>
              <a:t>. © 2020 United HealthCare Services, Inc. All rights reserved.</a:t>
            </a:r>
          </a:p>
        </p:txBody>
      </p:sp>
      <p:sp>
        <p:nvSpPr>
          <p:cNvPr id="6" name="Slide Number Placeholder 2"/>
          <p:cNvSpPr>
            <a:spLocks noGrp="1"/>
          </p:cNvSpPr>
          <p:nvPr>
            <p:ph type="sldNum" sz="quarter" idx="12"/>
          </p:nvPr>
        </p:nvSpPr>
        <p:spPr/>
        <p:txBody>
          <a:bodyPr/>
          <a:lstStyle/>
          <a:p>
            <a:fld id="{3310D8EA-3107-4873-B9AB-DD7D3E79053A}" type="slidenum">
              <a:rPr lang="en-US" smtClean="0"/>
              <a:pPr/>
              <a:t>17</a:t>
            </a:fld>
            <a:endParaRPr lang="en-US"/>
          </a:p>
        </p:txBody>
      </p:sp>
      <p:sp>
        <p:nvSpPr>
          <p:cNvPr id="5" name="Text Placeholder 4"/>
          <p:cNvSpPr>
            <a:spLocks noGrp="1"/>
          </p:cNvSpPr>
          <p:nvPr>
            <p:ph type="body" sz="quarter" idx="13"/>
          </p:nvPr>
        </p:nvSpPr>
        <p:spPr>
          <a:xfrm>
            <a:off x="495302" y="1174730"/>
            <a:ext cx="11315700" cy="5102601"/>
          </a:xfrm>
        </p:spPr>
        <p:txBody>
          <a:bodyPr vert="horz" lIns="0" tIns="0" rIns="0" bIns="0" rtlCol="0" anchor="t">
            <a:noAutofit/>
          </a:bodyPr>
          <a:lstStyle/>
          <a:p>
            <a:pPr eaLnBrk="0" hangingPunct="0">
              <a:spcBef>
                <a:spcPts val="0"/>
              </a:spcBef>
              <a:buClr>
                <a:srgbClr val="005293"/>
              </a:buClr>
              <a:buSzPct val="115000"/>
            </a:pPr>
            <a:r>
              <a:rPr lang="en-US" altLang="en-US" sz="2133" dirty="0">
                <a:solidFill>
                  <a:srgbClr val="535A5D"/>
                </a:solidFill>
                <a:latin typeface="Arial" charset="0"/>
                <a:ea typeface="ＭＳ Ｐゴシック" pitchFamily="34" charset="-128"/>
              </a:rPr>
              <a:t>You may consider seeking professional support if you experience any of the following:</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Sleep problems</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Performance issues at work</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Relationship difficulties with family or friends</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Loss of interest in hobbies you normally enjoy</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Lack of care about normal everyday work tasks. </a:t>
            </a:r>
            <a:endParaRPr lang="en-US" altLang="en-US" sz="1867" dirty="0">
              <a:solidFill>
                <a:srgbClr val="535A5D"/>
              </a:solidFill>
              <a:latin typeface="Arial" charset="0"/>
              <a:ea typeface="ＭＳ Ｐゴシック" pitchFamily="34" charset="-128"/>
              <a:cs typeface="Arial"/>
            </a:endParaRP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Excessive anxiety or worrying more than normal</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Feeling overwhelmed or sad for more than two weeks. </a:t>
            </a:r>
            <a:endParaRPr lang="en-US" altLang="en-US" sz="1867" dirty="0">
              <a:solidFill>
                <a:srgbClr val="535A5D"/>
              </a:solidFill>
              <a:latin typeface="Arial" charset="0"/>
              <a:ea typeface="ＭＳ Ｐゴシック" pitchFamily="34" charset="-128"/>
              <a:cs typeface="Arial"/>
            </a:endParaRP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A noticeable change in appetite, eating too little or too much</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dirty="0">
                <a:solidFill>
                  <a:srgbClr val="535A5D"/>
                </a:solidFill>
                <a:latin typeface="Arial" charset="0"/>
                <a:ea typeface="ＭＳ Ｐゴシック" pitchFamily="34" charset="-128"/>
              </a:rPr>
              <a:t>Behavior and coping methods have become harmful to yourself or others, whether that is through aggressive behavior or unhealthy habits, such as alcohol or drug misuse</a:t>
            </a:r>
            <a:r>
              <a:rPr lang="en-US" altLang="en-US" sz="1867" dirty="0">
                <a:solidFill>
                  <a:srgbClr val="535A5D"/>
                </a:solidFill>
                <a:latin typeface="Arial" charset="0"/>
                <a:ea typeface="ＭＳ Ｐゴシック" pitchFamily="34" charset="-128"/>
                <a:cs typeface="Arial"/>
              </a:rPr>
              <a:t>.</a:t>
            </a:r>
          </a:p>
          <a:p>
            <a:pPr marL="687459" lvl="1" indent="-380981" eaLnBrk="0" hangingPunct="0">
              <a:buFont typeface="Arial" charset="0"/>
              <a:tabLst>
                <a:tab pos="1145061" algn="l"/>
              </a:tabLst>
            </a:pPr>
            <a:r>
              <a:rPr lang="en-US" altLang="en-US" sz="1867">
                <a:solidFill>
                  <a:srgbClr val="535A5D"/>
                </a:solidFill>
                <a:latin typeface="Arial" charset="0"/>
                <a:ea typeface="ＭＳ Ｐゴシック" pitchFamily="34" charset="-128"/>
              </a:rPr>
              <a:t>Thoughts of harm to self and/or others</a:t>
            </a:r>
            <a:r>
              <a:rPr lang="en-US" altLang="en-US" sz="1867">
                <a:solidFill>
                  <a:srgbClr val="535A5D"/>
                </a:solidFill>
                <a:latin typeface="Arial" charset="0"/>
                <a:ea typeface="ＭＳ Ｐゴシック" pitchFamily="34" charset="-128"/>
                <a:cs typeface="Arial"/>
              </a:rPr>
              <a:t>.</a:t>
            </a:r>
          </a:p>
          <a:p>
            <a:pPr>
              <a:spcBef>
                <a:spcPct val="0"/>
              </a:spcBef>
              <a:spcAft>
                <a:spcPts val="800"/>
              </a:spcAft>
            </a:pPr>
            <a:r>
              <a:rPr lang="en-US" altLang="en-US" sz="2133" b="1" dirty="0">
                <a:solidFill>
                  <a:schemeClr val="tx1"/>
                </a:solidFill>
                <a:latin typeface="Arial" charset="0"/>
                <a:ea typeface="ＭＳ Ｐゴシック" pitchFamily="34" charset="-128"/>
              </a:rPr>
              <a:t>Keep in mind some of these conditions may warrant more urgent professional help and you should seek support if you are unsure. </a:t>
            </a:r>
            <a:endParaRPr lang="en-US" altLang="en-US" sz="2133" dirty="0">
              <a:solidFill>
                <a:srgbClr val="535A5D"/>
              </a:solidFill>
              <a:latin typeface="Arial" charset="0"/>
              <a:ea typeface="ＭＳ Ｐゴシック" pitchFamily="34" charset="-128"/>
            </a:endParaRPr>
          </a:p>
        </p:txBody>
      </p:sp>
    </p:spTree>
    <p:extLst>
      <p:ext uri="{BB962C8B-B14F-4D97-AF65-F5344CB8AC3E}">
        <p14:creationId xmlns:p14="http://schemas.microsoft.com/office/powerpoint/2010/main" val="17837406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p:txBody>
          <a:bodyPr/>
          <a:lstStyle/>
          <a:p>
            <a:r>
              <a:rPr lang="en-US" altLang="en-US" dirty="0"/>
              <a:t>Thank you for attending today’s presentation.</a:t>
            </a:r>
          </a:p>
        </p:txBody>
      </p:sp>
      <p:sp>
        <p:nvSpPr>
          <p:cNvPr id="22531" name="Text Placeholder 6"/>
          <p:cNvSpPr>
            <a:spLocks noGrp="1"/>
          </p:cNvSpPr>
          <p:nvPr>
            <p:ph type="body" idx="1"/>
          </p:nvPr>
        </p:nvSpPr>
        <p:spPr/>
        <p:txBody>
          <a:bodyPr/>
          <a:lstStyle/>
          <a:p>
            <a:r>
              <a:rPr lang="en-US" altLang="en-US" dirty="0"/>
              <a:t>Understand and Embrace Diversity</a:t>
            </a:r>
          </a:p>
        </p:txBody>
      </p:sp>
    </p:spTree>
    <p:extLst>
      <p:ext uri="{BB962C8B-B14F-4D97-AF65-F5344CB8AC3E}">
        <p14:creationId xmlns:p14="http://schemas.microsoft.com/office/powerpoint/2010/main" val="325755405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51" dirty="0">
                <a:cs typeface="Arial"/>
              </a:rPr>
              <a:t>The Program</a:t>
            </a:r>
            <a:endParaRPr lang="en-US" dirty="0"/>
          </a:p>
        </p:txBody>
      </p:sp>
      <p:sp>
        <p:nvSpPr>
          <p:cNvPr id="3" name="Slide Number Placeholder 2"/>
          <p:cNvSpPr>
            <a:spLocks noGrp="1"/>
          </p:cNvSpPr>
          <p:nvPr>
            <p:ph type="sldNum" sz="quarter" idx="12"/>
          </p:nvPr>
        </p:nvSpPr>
        <p:spPr bwMode="gray">
          <a:prstGeom prst="rect">
            <a:avLst/>
          </a:prstGeom>
        </p:spPr>
        <p:txBody>
          <a:bodyPr vert="horz" lIns="0" tIns="0" rIns="0" bIns="0" rtlCol="0" anchor="ctr"/>
          <a:lstStyle>
            <a:defPPr>
              <a:defRPr lang="en-US"/>
            </a:defPPr>
            <a:lvl1pPr marL="0" algn="r" defTabSz="914332" rtl="0" eaLnBrk="1" latinLnBrk="0" hangingPunct="1">
              <a:defRPr sz="1200" kern="1200">
                <a:solidFill>
                  <a:schemeClr val="tx1">
                    <a:tint val="75000"/>
                  </a:schemeClr>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a:lstStyle>
          <a:p>
            <a:pPr>
              <a:defRPr/>
            </a:pPr>
            <a:fld id="{3310D8EA-3107-4873-B9AB-DD7D3E79053A}" type="slidenum">
              <a:rPr lang="en-US" smtClean="0"/>
              <a:pPr>
                <a:defRPr/>
              </a:pPr>
              <a:t>2</a:t>
            </a:fld>
            <a:endParaRPr lang="en-US" altLang="en-US"/>
          </a:p>
        </p:txBody>
      </p:sp>
      <p:sp>
        <p:nvSpPr>
          <p:cNvPr id="6" name="Text Placeholder 10">
            <a:extLst>
              <a:ext uri="{FF2B5EF4-FFF2-40B4-BE49-F238E27FC236}">
                <a16:creationId xmlns:a16="http://schemas.microsoft.com/office/drawing/2014/main" id="{6FE5009D-E858-6A4F-A61A-56D81BD3E5B5}"/>
              </a:ext>
            </a:extLst>
          </p:cNvPr>
          <p:cNvSpPr txBox="1">
            <a:spLocks/>
          </p:cNvSpPr>
          <p:nvPr/>
        </p:nvSpPr>
        <p:spPr bwMode="gray">
          <a:xfrm>
            <a:off x="7" y="1473201"/>
            <a:ext cx="12191999" cy="4400659"/>
          </a:xfrm>
          <a:prstGeom prst="rect">
            <a:avLst/>
          </a:prstGeom>
          <a:solidFill>
            <a:schemeClr val="tx1"/>
          </a:solidFill>
        </p:spPr>
        <p:txBody>
          <a:bodyPr vert="horz" lIns="914400" tIns="121920" rIns="0" bIns="121920" numCol="2"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457131" indent="-457131">
              <a:spcAft>
                <a:spcPts val="1600"/>
              </a:spcAft>
              <a:buClr>
                <a:schemeClr val="bg1"/>
              </a:buClr>
              <a:buFontTx/>
              <a:buChar char="•"/>
            </a:pPr>
            <a:endParaRPr lang="en-US" altLang="en-US" sz="2667" dirty="0">
              <a:solidFill>
                <a:schemeClr val="bg1"/>
              </a:solidFill>
            </a:endParaRPr>
          </a:p>
        </p:txBody>
      </p:sp>
      <p:sp>
        <p:nvSpPr>
          <p:cNvPr id="8" name="Text Placeholder 10">
            <a:extLst>
              <a:ext uri="{FF2B5EF4-FFF2-40B4-BE49-F238E27FC236}">
                <a16:creationId xmlns:a16="http://schemas.microsoft.com/office/drawing/2014/main" id="{16A85B30-22BE-A14A-89DE-08F6DCCAF26A}"/>
              </a:ext>
            </a:extLst>
          </p:cNvPr>
          <p:cNvSpPr txBox="1">
            <a:spLocks/>
          </p:cNvSpPr>
          <p:nvPr/>
        </p:nvSpPr>
        <p:spPr bwMode="gray">
          <a:xfrm>
            <a:off x="495303" y="1990691"/>
            <a:ext cx="12191999" cy="3365680"/>
          </a:xfrm>
          <a:prstGeom prst="rect">
            <a:avLst/>
          </a:prstGeom>
          <a:noFill/>
        </p:spPr>
        <p:txBody>
          <a:bodyPr vert="horz" wrap="square" lIns="0" tIns="121920" rIns="0" bIns="121920" numCol="2"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455919" indent="-455919">
              <a:spcBef>
                <a:spcPts val="0"/>
              </a:spcBef>
              <a:spcAft>
                <a:spcPts val="1000"/>
              </a:spcAft>
              <a:buClr>
                <a:schemeClr val="bg1"/>
              </a:buClr>
              <a:buFontTx/>
              <a:buChar char="•"/>
            </a:pPr>
            <a:r>
              <a:rPr lang="en-US" altLang="en-US" sz="2800" dirty="0">
                <a:solidFill>
                  <a:schemeClr val="bg1"/>
                </a:solidFill>
              </a:rPr>
              <a:t>Welcome / Ask Yourself… / Learning Points</a:t>
            </a:r>
          </a:p>
          <a:p>
            <a:pPr marL="455919" indent="-455919">
              <a:spcBef>
                <a:spcPts val="0"/>
              </a:spcBef>
              <a:spcAft>
                <a:spcPts val="1000"/>
              </a:spcAft>
              <a:buClr>
                <a:schemeClr val="bg1"/>
              </a:buClr>
              <a:buFontTx/>
              <a:buChar char="•"/>
            </a:pPr>
            <a:r>
              <a:rPr lang="en-US" altLang="en-US" sz="2800" dirty="0">
                <a:solidFill>
                  <a:schemeClr val="bg1"/>
                </a:solidFill>
              </a:rPr>
              <a:t>Identification and Resolution</a:t>
            </a:r>
          </a:p>
          <a:p>
            <a:pPr marL="455919" indent="-455919">
              <a:spcBef>
                <a:spcPts val="0"/>
              </a:spcBef>
              <a:spcAft>
                <a:spcPts val="1000"/>
              </a:spcAft>
              <a:buClr>
                <a:schemeClr val="bg1"/>
              </a:buClr>
              <a:buFontTx/>
              <a:buChar char="•"/>
            </a:pPr>
            <a:r>
              <a:rPr lang="en-US" altLang="en-US" sz="2800" dirty="0">
                <a:solidFill>
                  <a:schemeClr val="bg1"/>
                </a:solidFill>
              </a:rPr>
              <a:t>Cultural Iceberg</a:t>
            </a:r>
          </a:p>
          <a:p>
            <a:pPr marL="455919" indent="-455919">
              <a:spcBef>
                <a:spcPts val="0"/>
              </a:spcBef>
              <a:spcAft>
                <a:spcPts val="1000"/>
              </a:spcAft>
              <a:buClr>
                <a:schemeClr val="bg1"/>
              </a:buClr>
              <a:buFontTx/>
              <a:buChar char="•"/>
            </a:pPr>
            <a:r>
              <a:rPr lang="en-US" altLang="en-US" sz="2800" dirty="0">
                <a:solidFill>
                  <a:schemeClr val="bg1"/>
                </a:solidFill>
              </a:rPr>
              <a:t>Diversity: Valuing/Advantages</a:t>
            </a:r>
          </a:p>
          <a:p>
            <a:pPr marL="455919" indent="-455919">
              <a:spcBef>
                <a:spcPts val="0"/>
              </a:spcBef>
              <a:spcAft>
                <a:spcPts val="1000"/>
              </a:spcAft>
              <a:buClr>
                <a:schemeClr val="bg1"/>
              </a:buClr>
              <a:buFontTx/>
              <a:buChar char="•"/>
            </a:pPr>
            <a:r>
              <a:rPr lang="en-US" altLang="en-US" sz="2800" dirty="0">
                <a:solidFill>
                  <a:schemeClr val="bg1"/>
                </a:solidFill>
              </a:rPr>
              <a:t>Exercises</a:t>
            </a:r>
          </a:p>
          <a:p>
            <a:pPr marL="455919" indent="-455919">
              <a:spcBef>
                <a:spcPts val="0"/>
              </a:spcBef>
              <a:spcAft>
                <a:spcPts val="1000"/>
              </a:spcAft>
              <a:buClr>
                <a:schemeClr val="bg1"/>
              </a:buClr>
              <a:buFontTx/>
              <a:buChar char="•"/>
            </a:pPr>
            <a:r>
              <a:rPr lang="en-US" altLang="en-US" sz="2800" dirty="0">
                <a:solidFill>
                  <a:schemeClr val="bg1"/>
                </a:solidFill>
              </a:rPr>
              <a:t>The Johari Window</a:t>
            </a:r>
          </a:p>
          <a:p>
            <a:pPr marL="455919" indent="-455919">
              <a:spcBef>
                <a:spcPts val="0"/>
              </a:spcBef>
              <a:spcAft>
                <a:spcPts val="1000"/>
              </a:spcAft>
              <a:buClr>
                <a:schemeClr val="bg1"/>
              </a:buClr>
              <a:buFontTx/>
              <a:buChar char="•"/>
            </a:pPr>
            <a:r>
              <a:rPr lang="en-US" altLang="en-US" sz="2800" dirty="0">
                <a:solidFill>
                  <a:schemeClr val="bg1"/>
                </a:solidFill>
              </a:rPr>
              <a:t>Internal Messages</a:t>
            </a:r>
          </a:p>
          <a:p>
            <a:pPr marL="455919" indent="-455919">
              <a:spcBef>
                <a:spcPts val="0"/>
              </a:spcBef>
              <a:spcAft>
                <a:spcPts val="1000"/>
              </a:spcAft>
              <a:buClr>
                <a:schemeClr val="bg1"/>
              </a:buClr>
              <a:buFontTx/>
              <a:buChar char="•"/>
            </a:pPr>
            <a:r>
              <a:rPr lang="en-US" altLang="en-US" sz="2800" dirty="0">
                <a:solidFill>
                  <a:schemeClr val="bg1"/>
                </a:solidFill>
              </a:rPr>
              <a:t>Big Picture</a:t>
            </a:r>
          </a:p>
          <a:p>
            <a:pPr marL="455919" indent="-455919">
              <a:spcBef>
                <a:spcPts val="0"/>
              </a:spcBef>
              <a:spcAft>
                <a:spcPts val="1000"/>
              </a:spcAft>
              <a:buClr>
                <a:schemeClr val="bg1"/>
              </a:buClr>
              <a:buFontTx/>
              <a:buChar char="•"/>
            </a:pPr>
            <a:r>
              <a:rPr lang="en-US" altLang="en-US" sz="2800" dirty="0">
                <a:solidFill>
                  <a:schemeClr val="bg1"/>
                </a:solidFill>
              </a:rPr>
              <a:t>Speak Up</a:t>
            </a:r>
          </a:p>
          <a:p>
            <a:pPr marL="455919" indent="-455919">
              <a:spcBef>
                <a:spcPts val="0"/>
              </a:spcBef>
              <a:spcAft>
                <a:spcPts val="1000"/>
              </a:spcAft>
              <a:buClr>
                <a:schemeClr val="bg1"/>
              </a:buClr>
              <a:buFontTx/>
              <a:buChar char="•"/>
            </a:pPr>
            <a:r>
              <a:rPr lang="en-US" altLang="en-US" sz="2800" dirty="0">
                <a:solidFill>
                  <a:schemeClr val="bg1"/>
                </a:solidFill>
              </a:rPr>
              <a:t>Plan for Change</a:t>
            </a:r>
          </a:p>
          <a:p>
            <a:pPr marL="455919" indent="-455919">
              <a:spcBef>
                <a:spcPts val="0"/>
              </a:spcBef>
              <a:spcAft>
                <a:spcPts val="1000"/>
              </a:spcAft>
              <a:buClr>
                <a:schemeClr val="bg1"/>
              </a:buClr>
              <a:buFontTx/>
              <a:buChar char="•"/>
            </a:pPr>
            <a:r>
              <a:rPr lang="en-US" altLang="en-US" sz="2800" dirty="0">
                <a:solidFill>
                  <a:schemeClr val="bg1"/>
                </a:solidFill>
              </a:rPr>
              <a:t>Personal Action Plan</a:t>
            </a:r>
          </a:p>
          <a:p>
            <a:pPr marL="455919" indent="-455919">
              <a:spcBef>
                <a:spcPts val="0"/>
              </a:spcBef>
              <a:spcAft>
                <a:spcPts val="1000"/>
              </a:spcAft>
              <a:buClr>
                <a:schemeClr val="bg1"/>
              </a:buClr>
              <a:buFontTx/>
              <a:buChar char="•"/>
            </a:pPr>
            <a:r>
              <a:rPr lang="en-US" altLang="en-US" sz="2800" dirty="0">
                <a:solidFill>
                  <a:schemeClr val="bg1"/>
                </a:solidFill>
              </a:rPr>
              <a:t>Closing</a:t>
            </a:r>
          </a:p>
          <a:p>
            <a:pPr marL="455919" indent="-455919">
              <a:spcBef>
                <a:spcPts val="0"/>
              </a:spcBef>
              <a:spcAft>
                <a:spcPts val="1000"/>
              </a:spcAft>
              <a:buClr>
                <a:schemeClr val="bg1"/>
              </a:buClr>
              <a:buFontTx/>
              <a:buChar char="•"/>
            </a:pPr>
            <a:endParaRPr lang="en-US" altLang="en-US" sz="2800" dirty="0">
              <a:solidFill>
                <a:schemeClr val="bg1"/>
              </a:solidFill>
            </a:endParaRPr>
          </a:p>
        </p:txBody>
      </p:sp>
      <p:sp>
        <p:nvSpPr>
          <p:cNvPr id="7" name="Footer Placeholder 4">
            <a:extLst>
              <a:ext uri="{FF2B5EF4-FFF2-40B4-BE49-F238E27FC236}">
                <a16:creationId xmlns:a16="http://schemas.microsoft.com/office/drawing/2014/main" id="{B07EEB09-39B7-1547-87BE-C532A1497FD0}"/>
              </a:ext>
            </a:extLst>
          </p:cNvPr>
          <p:cNvSpPr txBox="1">
            <a:spLocks/>
          </p:cNvSpPr>
          <p:nvPr/>
        </p:nvSpPr>
        <p:spPr bwMode="gray">
          <a:xfrm>
            <a:off x="4642743" y="6486984"/>
            <a:ext cx="5392132" cy="365125"/>
          </a:xfrm>
          <a:prstGeom prst="rect">
            <a:avLst/>
          </a:prstGeom>
        </p:spPr>
        <p:txBody>
          <a:bodyPr vert="horz" lIns="0" tIns="0" rIns="0" bIns="0" rtlCol="0" anchor="ctr"/>
          <a:lstStyle>
            <a:defPPr>
              <a:defRPr lang="en-US"/>
            </a:defPPr>
            <a:lvl1pPr marL="0" algn="l" defTabSz="685800" rtl="0" eaLnBrk="1" latinLnBrk="0" hangingPunct="1">
              <a:defRPr sz="7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685750"/>
            <a:r>
              <a:rPr lang="en-US" sz="933">
                <a:solidFill>
                  <a:srgbClr val="55565A">
                    <a:tint val="75000"/>
                  </a:srgbClr>
                </a:solidFill>
                <a:latin typeface="Arial" panose="020B0604020202020204"/>
              </a:rPr>
              <a:t>Do not reproduce, transmit or modify the content set forth herein in any form or by any means without written permission of UnitedHealthcare. © 2020 United HealthCare Services, Inc. All rights reserved.</a:t>
            </a:r>
            <a:endParaRPr lang="en-US" sz="933" dirty="0">
              <a:solidFill>
                <a:srgbClr val="55565A">
                  <a:tint val="75000"/>
                </a:srgbClr>
              </a:solidFill>
              <a:latin typeface="Arial" panose="020B0604020202020204"/>
            </a:endParaRPr>
          </a:p>
        </p:txBody>
      </p:sp>
    </p:spTree>
    <p:extLst>
      <p:ext uri="{BB962C8B-B14F-4D97-AF65-F5344CB8AC3E}">
        <p14:creationId xmlns:p14="http://schemas.microsoft.com/office/powerpoint/2010/main" val="15033636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51" dirty="0">
                <a:cs typeface="Arial"/>
              </a:rPr>
              <a:t>Learning Points</a:t>
            </a:r>
            <a:endParaRPr lang="en-US" dirty="0"/>
          </a:p>
        </p:txBody>
      </p:sp>
      <p:sp>
        <p:nvSpPr>
          <p:cNvPr id="3" name="Slide Number Placeholder 2"/>
          <p:cNvSpPr>
            <a:spLocks noGrp="1"/>
          </p:cNvSpPr>
          <p:nvPr>
            <p:ph type="sldNum" sz="quarter" idx="12"/>
          </p:nvPr>
        </p:nvSpPr>
        <p:spPr bwMode="gray">
          <a:prstGeom prst="rect">
            <a:avLst/>
          </a:prstGeom>
        </p:spPr>
        <p:txBody>
          <a:bodyPr vert="horz" lIns="0" tIns="0" rIns="0" bIns="0" rtlCol="0" anchor="ctr"/>
          <a:lstStyle>
            <a:defPPr>
              <a:defRPr lang="en-US"/>
            </a:defPPr>
            <a:lvl1pPr marL="0" algn="r" defTabSz="914332" rtl="0" eaLnBrk="1" latinLnBrk="0" hangingPunct="1">
              <a:defRPr sz="1200" kern="1200">
                <a:solidFill>
                  <a:schemeClr val="tx1">
                    <a:tint val="75000"/>
                  </a:schemeClr>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a:lstStyle>
          <a:p>
            <a:pPr>
              <a:defRPr/>
            </a:pPr>
            <a:fld id="{3310D8EA-3107-4873-B9AB-DD7D3E79053A}" type="slidenum">
              <a:rPr lang="en-US" smtClean="0"/>
              <a:pPr>
                <a:defRPr/>
              </a:pPr>
              <a:t>3</a:t>
            </a:fld>
            <a:endParaRPr lang="en-US" altLang="en-US"/>
          </a:p>
        </p:txBody>
      </p:sp>
      <p:sp>
        <p:nvSpPr>
          <p:cNvPr id="6" name="Text Placeholder 10">
            <a:extLst>
              <a:ext uri="{FF2B5EF4-FFF2-40B4-BE49-F238E27FC236}">
                <a16:creationId xmlns:a16="http://schemas.microsoft.com/office/drawing/2014/main" id="{6FE5009D-E858-6A4F-A61A-56D81BD3E5B5}"/>
              </a:ext>
            </a:extLst>
          </p:cNvPr>
          <p:cNvSpPr txBox="1">
            <a:spLocks/>
          </p:cNvSpPr>
          <p:nvPr/>
        </p:nvSpPr>
        <p:spPr bwMode="gray">
          <a:xfrm>
            <a:off x="7" y="1473201"/>
            <a:ext cx="12191999" cy="4400659"/>
          </a:xfrm>
          <a:prstGeom prst="rect">
            <a:avLst/>
          </a:prstGeom>
          <a:solidFill>
            <a:schemeClr val="tx1"/>
          </a:solidFill>
        </p:spPr>
        <p:txBody>
          <a:bodyPr vert="horz" lIns="914400" tIns="121920" rIns="0" bIns="121920" numCol="2"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457131" indent="-457131">
              <a:spcAft>
                <a:spcPts val="1600"/>
              </a:spcAft>
              <a:buClr>
                <a:schemeClr val="bg1"/>
              </a:buClr>
              <a:buFontTx/>
              <a:buChar char="•"/>
            </a:pPr>
            <a:endParaRPr lang="en-US" altLang="en-US" sz="2667" dirty="0">
              <a:solidFill>
                <a:schemeClr val="bg1"/>
              </a:solidFill>
            </a:endParaRPr>
          </a:p>
        </p:txBody>
      </p:sp>
      <p:sp>
        <p:nvSpPr>
          <p:cNvPr id="8" name="Text Placeholder 10">
            <a:extLst>
              <a:ext uri="{FF2B5EF4-FFF2-40B4-BE49-F238E27FC236}">
                <a16:creationId xmlns:a16="http://schemas.microsoft.com/office/drawing/2014/main" id="{16A85B30-22BE-A14A-89DE-08F6DCCAF26A}"/>
              </a:ext>
            </a:extLst>
          </p:cNvPr>
          <p:cNvSpPr txBox="1">
            <a:spLocks/>
          </p:cNvSpPr>
          <p:nvPr/>
        </p:nvSpPr>
        <p:spPr bwMode="gray">
          <a:xfrm>
            <a:off x="495304" y="1850294"/>
            <a:ext cx="10725147" cy="3646471"/>
          </a:xfrm>
          <a:prstGeom prst="rect">
            <a:avLst/>
          </a:prstGeom>
          <a:noFill/>
        </p:spPr>
        <p:txBody>
          <a:bodyPr vert="horz" wrap="square" lIns="0" tIns="121920" rIns="0" bIns="121920" numCol="2"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455919" indent="-455919">
              <a:spcBef>
                <a:spcPts val="0"/>
              </a:spcBef>
              <a:spcAft>
                <a:spcPts val="1000"/>
              </a:spcAft>
              <a:buClr>
                <a:schemeClr val="bg1"/>
              </a:buClr>
              <a:buFontTx/>
              <a:buChar char="•"/>
            </a:pPr>
            <a:r>
              <a:rPr lang="en-US" altLang="en-US" sz="2400" dirty="0">
                <a:solidFill>
                  <a:schemeClr val="bg1"/>
                </a:solidFill>
              </a:rPr>
              <a:t>Explore diversity issues.</a:t>
            </a:r>
          </a:p>
          <a:p>
            <a:pPr marL="455919" indent="-455919">
              <a:spcBef>
                <a:spcPts val="0"/>
              </a:spcBef>
              <a:spcAft>
                <a:spcPts val="1000"/>
              </a:spcAft>
              <a:buClr>
                <a:schemeClr val="bg1"/>
              </a:buClr>
              <a:buFontTx/>
              <a:buChar char="•"/>
            </a:pPr>
            <a:r>
              <a:rPr lang="en-US" altLang="en-US" sz="2400" dirty="0">
                <a:solidFill>
                  <a:schemeClr val="bg1"/>
                </a:solidFill>
              </a:rPr>
              <a:t>Discuss effective communication </a:t>
            </a:r>
            <a:br>
              <a:rPr lang="en-US" altLang="en-US" sz="2400" dirty="0">
                <a:solidFill>
                  <a:schemeClr val="bg1"/>
                </a:solidFill>
              </a:rPr>
            </a:br>
            <a:r>
              <a:rPr lang="en-US" altLang="en-US" sz="2400" dirty="0">
                <a:solidFill>
                  <a:schemeClr val="bg1"/>
                </a:solidFill>
              </a:rPr>
              <a:t>on challenging topics.</a:t>
            </a:r>
          </a:p>
          <a:p>
            <a:pPr marL="455919" indent="-455919">
              <a:spcBef>
                <a:spcPts val="0"/>
              </a:spcBef>
              <a:spcAft>
                <a:spcPts val="1000"/>
              </a:spcAft>
              <a:buClr>
                <a:schemeClr val="bg1"/>
              </a:buClr>
              <a:buFontTx/>
              <a:buChar char="•"/>
            </a:pPr>
            <a:r>
              <a:rPr lang="en-US" altLang="en-US" sz="2400" dirty="0">
                <a:solidFill>
                  <a:schemeClr val="bg1"/>
                </a:solidFill>
              </a:rPr>
              <a:t>Discuss how one’s culture influences workplace behaviors.</a:t>
            </a:r>
          </a:p>
          <a:p>
            <a:pPr marL="455919" indent="-455919">
              <a:spcBef>
                <a:spcPts val="0"/>
              </a:spcBef>
              <a:spcAft>
                <a:spcPts val="1000"/>
              </a:spcAft>
              <a:buClr>
                <a:schemeClr val="bg1"/>
              </a:buClr>
              <a:buFontTx/>
              <a:buChar char="•"/>
            </a:pPr>
            <a:r>
              <a:rPr lang="en-US" altLang="en-US" sz="2400" dirty="0">
                <a:solidFill>
                  <a:schemeClr val="bg1"/>
                </a:solidFill>
              </a:rPr>
              <a:t>Examine the cultural styles and values of different groups and individuals within groups.</a:t>
            </a:r>
          </a:p>
          <a:p>
            <a:pPr marL="455919" indent="-455919">
              <a:spcBef>
                <a:spcPts val="0"/>
              </a:spcBef>
              <a:spcAft>
                <a:spcPts val="1000"/>
              </a:spcAft>
              <a:buClr>
                <a:schemeClr val="bg1"/>
              </a:buClr>
              <a:buFontTx/>
              <a:buChar char="•"/>
            </a:pPr>
            <a:r>
              <a:rPr lang="en-US" altLang="en-US" sz="2400" dirty="0">
                <a:solidFill>
                  <a:schemeClr val="bg1"/>
                </a:solidFill>
              </a:rPr>
              <a:t>Affirm business reasons for diversity.</a:t>
            </a:r>
          </a:p>
          <a:p>
            <a:pPr marL="455919" indent="-455919">
              <a:spcBef>
                <a:spcPts val="0"/>
              </a:spcBef>
              <a:spcAft>
                <a:spcPts val="1000"/>
              </a:spcAft>
              <a:buClr>
                <a:schemeClr val="bg1"/>
              </a:buClr>
              <a:buFontTx/>
              <a:buChar char="•"/>
            </a:pPr>
            <a:r>
              <a:rPr lang="en-US" altLang="en-US" sz="2400" dirty="0">
                <a:solidFill>
                  <a:schemeClr val="bg1"/>
                </a:solidFill>
              </a:rPr>
              <a:t>Determine the impact of prejudice.</a:t>
            </a:r>
          </a:p>
          <a:p>
            <a:pPr marL="455919" indent="-455919">
              <a:spcBef>
                <a:spcPts val="0"/>
              </a:spcBef>
              <a:spcAft>
                <a:spcPts val="1000"/>
              </a:spcAft>
              <a:buClr>
                <a:schemeClr val="bg1"/>
              </a:buClr>
              <a:buFontTx/>
              <a:buChar char="•"/>
            </a:pPr>
            <a:r>
              <a:rPr lang="en-US" altLang="en-US" sz="2400" dirty="0">
                <a:solidFill>
                  <a:schemeClr val="bg1"/>
                </a:solidFill>
              </a:rPr>
              <a:t>Identify and recognize “big picture” issues and challenges.</a:t>
            </a:r>
          </a:p>
          <a:p>
            <a:pPr marL="455919" indent="-455919">
              <a:spcBef>
                <a:spcPts val="0"/>
              </a:spcBef>
              <a:spcAft>
                <a:spcPts val="1000"/>
              </a:spcAft>
              <a:buClr>
                <a:schemeClr val="bg1"/>
              </a:buClr>
              <a:buFontTx/>
              <a:buChar char="•"/>
            </a:pPr>
            <a:r>
              <a:rPr lang="en-US" altLang="en-US" sz="2400" dirty="0">
                <a:solidFill>
                  <a:schemeClr val="bg1"/>
                </a:solidFill>
              </a:rPr>
              <a:t>Identify skills for effective understanding and communication. </a:t>
            </a:r>
          </a:p>
        </p:txBody>
      </p:sp>
      <p:sp>
        <p:nvSpPr>
          <p:cNvPr id="7" name="Footer Placeholder 4">
            <a:extLst>
              <a:ext uri="{FF2B5EF4-FFF2-40B4-BE49-F238E27FC236}">
                <a16:creationId xmlns:a16="http://schemas.microsoft.com/office/drawing/2014/main" id="{B07EEB09-39B7-1547-87BE-C532A1497FD0}"/>
              </a:ext>
            </a:extLst>
          </p:cNvPr>
          <p:cNvSpPr txBox="1">
            <a:spLocks/>
          </p:cNvSpPr>
          <p:nvPr/>
        </p:nvSpPr>
        <p:spPr bwMode="gray">
          <a:xfrm>
            <a:off x="4642743" y="6486984"/>
            <a:ext cx="5392132" cy="365125"/>
          </a:xfrm>
          <a:prstGeom prst="rect">
            <a:avLst/>
          </a:prstGeom>
        </p:spPr>
        <p:txBody>
          <a:bodyPr vert="horz" lIns="0" tIns="0" rIns="0" bIns="0" rtlCol="0" anchor="ctr"/>
          <a:lstStyle>
            <a:defPPr>
              <a:defRPr lang="en-US"/>
            </a:defPPr>
            <a:lvl1pPr marL="0" algn="l" defTabSz="685800" rtl="0" eaLnBrk="1" latinLnBrk="0" hangingPunct="1">
              <a:defRPr sz="7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defTabSz="685750"/>
            <a:r>
              <a:rPr lang="en-US" sz="933">
                <a:solidFill>
                  <a:srgbClr val="55565A">
                    <a:tint val="75000"/>
                  </a:srgbClr>
                </a:solidFill>
                <a:latin typeface="Arial" panose="020B0604020202020204"/>
              </a:rPr>
              <a:t>Do not reproduce, transmit or modify the content set forth herein in any form or by any means without written permission of UnitedHealthcare. © 2020 United HealthCare Services, Inc. All rights reserved.</a:t>
            </a:r>
            <a:endParaRPr lang="en-US" sz="933" dirty="0">
              <a:solidFill>
                <a:srgbClr val="55565A">
                  <a:tint val="75000"/>
                </a:srgbClr>
              </a:solidFill>
              <a:latin typeface="Arial" panose="020B0604020202020204"/>
            </a:endParaRPr>
          </a:p>
        </p:txBody>
      </p:sp>
    </p:spTree>
    <p:extLst>
      <p:ext uri="{BB962C8B-B14F-4D97-AF65-F5344CB8AC3E}">
        <p14:creationId xmlns:p14="http://schemas.microsoft.com/office/powerpoint/2010/main" val="239306581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7"/>
          <p:cNvSpPr>
            <a:spLocks noGrp="1"/>
          </p:cNvSpPr>
          <p:nvPr>
            <p:ph type="title"/>
          </p:nvPr>
        </p:nvSpPr>
        <p:spPr>
          <a:xfrm>
            <a:off x="495301" y="1"/>
            <a:ext cx="11315700" cy="1073151"/>
          </a:xfrm>
        </p:spPr>
        <p:txBody>
          <a:bodyPr/>
          <a:lstStyle/>
          <a:p>
            <a:r>
              <a:rPr lang="en-US" altLang="en-US"/>
              <a:t>Identification and Resolution</a:t>
            </a:r>
          </a:p>
        </p:txBody>
      </p:sp>
      <p:sp>
        <p:nvSpPr>
          <p:cNvPr id="7" name="Text Placeholder 8"/>
          <p:cNvSpPr txBox="1">
            <a:spLocks noGrp="1"/>
          </p:cNvSpPr>
          <p:nvPr>
            <p:ph idx="1"/>
          </p:nvPr>
        </p:nvSpPr>
        <p:spPr>
          <a:xfrm>
            <a:off x="495301" y="1473200"/>
            <a:ext cx="11315700" cy="4074584"/>
          </a:xfrm>
        </p:spPr>
        <p:txBody>
          <a:bodyPr/>
          <a:lstStyle>
            <a:lvl1pPr marL="285750" indent="-28575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511175"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776288" indent="-163513" algn="l" eaLnBrk="0" hangingPunct="0">
              <a:spcBef>
                <a:spcPct val="20000"/>
              </a:spcBef>
              <a:buClr>
                <a:srgbClr val="005293"/>
              </a:buClr>
              <a:defRPr>
                <a:solidFill>
                  <a:srgbClr val="535A5D"/>
                </a:solidFill>
                <a:latin typeface="Arial" charset="0"/>
                <a:ea typeface="ＭＳ Ｐゴシック" pitchFamily="34" charset="-128"/>
              </a:defRPr>
            </a:lvl3pPr>
            <a:lvl4pPr marL="11430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1416050" indent="-163513"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18732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04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876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4850" indent="-163513"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36538" indent="-236538">
              <a:buClr>
                <a:schemeClr val="accent1"/>
              </a:buClr>
              <a:buSzPct val="100000"/>
              <a:buFont typeface="Arial" panose="020B0604020202020204" pitchFamily="34" charset="0"/>
              <a:buChar char="•"/>
            </a:pPr>
            <a:r>
              <a:rPr lang="en-US" altLang="en-US" sz="2670" dirty="0"/>
              <a:t>Stay calm.</a:t>
            </a:r>
          </a:p>
          <a:p>
            <a:pPr marL="236538" indent="-236538">
              <a:buClr>
                <a:schemeClr val="accent1"/>
              </a:buClr>
              <a:buSzPct val="100000"/>
              <a:buFont typeface="Arial" panose="020B0604020202020204" pitchFamily="34" charset="0"/>
              <a:buChar char="•"/>
            </a:pPr>
            <a:r>
              <a:rPr lang="en-US" altLang="en-US" sz="2670" dirty="0"/>
              <a:t>Compromise.</a:t>
            </a:r>
          </a:p>
          <a:p>
            <a:pPr marL="236538" indent="-236538">
              <a:buClr>
                <a:schemeClr val="accent1"/>
              </a:buClr>
              <a:buSzPct val="100000"/>
              <a:buFont typeface="Arial" panose="020B0604020202020204" pitchFamily="34" charset="0"/>
              <a:buChar char="•"/>
            </a:pPr>
            <a:r>
              <a:rPr lang="en-US" altLang="en-US" sz="2670" dirty="0"/>
              <a:t>Discuss.</a:t>
            </a:r>
          </a:p>
          <a:p>
            <a:pPr marL="236538" indent="-236538">
              <a:buClr>
                <a:schemeClr val="accent1"/>
              </a:buClr>
              <a:buSzPct val="100000"/>
              <a:buFont typeface="Arial" panose="020B0604020202020204" pitchFamily="34" charset="0"/>
              <a:buChar char="•"/>
            </a:pPr>
            <a:r>
              <a:rPr lang="en-US" altLang="en-US" sz="2670" dirty="0"/>
              <a:t>Find time.</a:t>
            </a:r>
          </a:p>
          <a:p>
            <a:pPr marL="236538" indent="-236538">
              <a:buClr>
                <a:schemeClr val="accent1"/>
              </a:buClr>
              <a:buSzPct val="100000"/>
              <a:buFont typeface="Arial" panose="020B0604020202020204" pitchFamily="34" charset="0"/>
              <a:buChar char="•"/>
            </a:pPr>
            <a:r>
              <a:rPr lang="en-US" altLang="en-US" sz="2670" dirty="0"/>
              <a:t>Take care.</a:t>
            </a:r>
          </a:p>
          <a:p>
            <a:pPr marL="236538" indent="-236538">
              <a:buClr>
                <a:schemeClr val="accent1"/>
              </a:buClr>
              <a:buSzPct val="100000"/>
              <a:buFont typeface="Arial" panose="020B0604020202020204" pitchFamily="34" charset="0"/>
              <a:buChar char="•"/>
            </a:pPr>
            <a:r>
              <a:rPr lang="en-US" altLang="en-US" sz="2670" dirty="0"/>
              <a:t>Mediate.</a:t>
            </a:r>
          </a:p>
        </p:txBody>
      </p:sp>
      <p:sp>
        <p:nvSpPr>
          <p:cNvPr id="4" name="Footer Placeholder 3"/>
          <p:cNvSpPr>
            <a:spLocks noGrp="1"/>
          </p:cNvSpPr>
          <p:nvPr>
            <p:ph type="ftr" sz="quarter" idx="11"/>
          </p:nvPr>
        </p:nvSpPr>
        <p:spPr>
          <a:xfrm>
            <a:off x="5295901" y="6487584"/>
            <a:ext cx="5924551" cy="364067"/>
          </a:xfrm>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3" name="Slide Number Placeholder 2"/>
          <p:cNvSpPr>
            <a:spLocks noGrp="1"/>
          </p:cNvSpPr>
          <p:nvPr>
            <p:ph type="sldNum" sz="quarter" idx="12"/>
          </p:nvPr>
        </p:nvSpPr>
        <p:spPr>
          <a:xfrm>
            <a:off x="11264900" y="6487584"/>
            <a:ext cx="541867" cy="364067"/>
          </a:xfrm>
        </p:spPr>
        <p:txBody>
          <a:bodyPr/>
          <a:lstStyle/>
          <a:p>
            <a:fld id="{1E43C17C-5080-4531-BCF6-13C30639107C}" type="slidenum">
              <a:rPr lang="en-US" smtClean="0"/>
              <a:pPr/>
              <a:t>4</a:t>
            </a:fld>
            <a:endParaRPr lang="en-US" dirty="0"/>
          </a:p>
        </p:txBody>
      </p:sp>
      <p:pic>
        <p:nvPicPr>
          <p:cNvPr id="11" name="Picture 10" descr="A group of people sitting at a table&#10;&#10;Description automatically generated">
            <a:extLst>
              <a:ext uri="{FF2B5EF4-FFF2-40B4-BE49-F238E27FC236}">
                <a16:creationId xmlns:a16="http://schemas.microsoft.com/office/drawing/2014/main" id="{0BC97AA3-1132-CF43-8BE3-61E589497E3A}"/>
              </a:ext>
            </a:extLst>
          </p:cNvPr>
          <p:cNvPicPr>
            <a:picLocks noChangeAspect="1"/>
          </p:cNvPicPr>
          <p:nvPr/>
        </p:nvPicPr>
        <p:blipFill rotWithShape="1">
          <a:blip r:embed="rId3">
            <a:extLst>
              <a:ext uri="{28A0092B-C50C-407E-A947-70E740481C1C}">
                <a14:useLocalDpi xmlns:a14="http://schemas.microsoft.com/office/drawing/2010/main" val="0"/>
              </a:ext>
            </a:extLst>
          </a:blip>
          <a:srcRect l="172" t="5801" r="1377" b="9409"/>
          <a:stretch/>
        </p:blipFill>
        <p:spPr>
          <a:xfrm>
            <a:off x="4608099" y="1473200"/>
            <a:ext cx="7566680" cy="4344606"/>
          </a:xfrm>
          <a:prstGeom prst="rect">
            <a:avLst/>
          </a:prstGeom>
        </p:spPr>
      </p:pic>
    </p:spTree>
    <p:extLst>
      <p:ext uri="{BB962C8B-B14F-4D97-AF65-F5344CB8AC3E}">
        <p14:creationId xmlns:p14="http://schemas.microsoft.com/office/powerpoint/2010/main" val="236154517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pPr eaLnBrk="1" hangingPunct="1"/>
            <a:r>
              <a:rPr lang="en-US" altLang="en-US"/>
              <a:t>Cultural Iceberg</a:t>
            </a:r>
          </a:p>
        </p:txBody>
      </p:sp>
      <p:sp>
        <p:nvSpPr>
          <p:cNvPr id="3" name="Slide Number Placeholder 2"/>
          <p:cNvSpPr>
            <a:spLocks noGrp="1"/>
          </p:cNvSpPr>
          <p:nvPr>
            <p:ph type="sldNum" sz="quarter" idx="12"/>
          </p:nvPr>
        </p:nvSpPr>
        <p:spPr/>
        <p:txBody>
          <a:bodyPr/>
          <a:lstStyle/>
          <a:p>
            <a:pPr>
              <a:defRPr/>
            </a:pPr>
            <a:fld id="{081C7AA8-CD02-486D-9B1A-090B59FFA89E}" type="slidenum">
              <a:rPr lang="en-US" altLang="en-US" smtClean="0"/>
              <a:pPr>
                <a:defRPr/>
              </a:pPr>
              <a:t>5</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sp>
        <p:nvSpPr>
          <p:cNvPr id="11267" name="Title 5"/>
          <p:cNvSpPr txBox="1">
            <a:spLocks/>
          </p:cNvSpPr>
          <p:nvPr/>
        </p:nvSpPr>
        <p:spPr bwMode="auto">
          <a:xfrm>
            <a:off x="609600" y="5429249"/>
            <a:ext cx="109728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endParaRPr lang="en-US" altLang="en-US" sz="3200" b="1">
              <a:solidFill>
                <a:srgbClr val="646D72"/>
              </a:solidFill>
            </a:endParaRPr>
          </a:p>
        </p:txBody>
      </p:sp>
      <p:pic>
        <p:nvPicPr>
          <p:cNvPr id="11269" name="Picture 8" descr="C:\Users\dtlouga1\Documents\PowerPoint Re-Branding Project\Images\group.mixed race group of peop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51314" y="1371559"/>
            <a:ext cx="7540718" cy="484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5929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eaLnBrk="1" hangingPunct="1"/>
            <a:r>
              <a:rPr lang="en-US" altLang="en-US"/>
              <a:t>The Melting Pot vs. Multiculturalism</a:t>
            </a:r>
          </a:p>
        </p:txBody>
      </p:sp>
      <p:sp>
        <p:nvSpPr>
          <p:cNvPr id="3" name="Slide Number Placeholder 2"/>
          <p:cNvSpPr>
            <a:spLocks noGrp="1"/>
          </p:cNvSpPr>
          <p:nvPr>
            <p:ph type="sldNum" sz="quarter" idx="12"/>
          </p:nvPr>
        </p:nvSpPr>
        <p:spPr/>
        <p:txBody>
          <a:bodyPr/>
          <a:lstStyle/>
          <a:p>
            <a:pPr>
              <a:defRPr/>
            </a:pPr>
            <a:fld id="{A96F4073-A703-45FE-82CA-63068921D5F2}" type="slidenum">
              <a:rPr lang="en-US" altLang="en-US" smtClean="0"/>
              <a:pPr>
                <a:defRPr/>
              </a:pPr>
              <a:t>6</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pic>
        <p:nvPicPr>
          <p:cNvPr id="12292" name="Picture 7" descr="C:\Users\dtlouga1\Downloads\cultural.African mother and daugh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919" y="1172633"/>
            <a:ext cx="5662083" cy="504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C:\Users\dtlouga1\Documents\PowerPoint Re-Branding Project\Images\community.teenager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0" y="1172633"/>
            <a:ext cx="6096000" cy="504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51121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en-US" altLang="en-US"/>
              <a:t>Advantages of Diversity</a:t>
            </a:r>
          </a:p>
        </p:txBody>
      </p:sp>
      <p:sp>
        <p:nvSpPr>
          <p:cNvPr id="8" name="Title 1"/>
          <p:cNvSpPr>
            <a:spLocks noGrp="1"/>
          </p:cNvSpPr>
          <p:nvPr>
            <p:ph idx="1"/>
          </p:nvPr>
        </p:nvSpPr>
        <p:spPr>
          <a:xfrm>
            <a:off x="433920" y="1473201"/>
            <a:ext cx="4306892" cy="3773864"/>
          </a:xfrm>
        </p:spPr>
        <p:txBody>
          <a:bodyPr/>
          <a:lstStyle>
            <a:lvl1pPr marL="228600" indent="-22860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236538" indent="-236538">
              <a:buClr>
                <a:schemeClr val="accent1"/>
              </a:buClr>
              <a:buSzPct val="100000"/>
              <a:buFont typeface="Arial" panose="020B0604020202020204" pitchFamily="34" charset="0"/>
              <a:buChar char="•"/>
            </a:pPr>
            <a:r>
              <a:rPr lang="en-US" altLang="en-US" sz="2670" dirty="0"/>
              <a:t>Competitive edge.</a:t>
            </a:r>
          </a:p>
          <a:p>
            <a:pPr marL="236538" indent="-236538">
              <a:buClr>
                <a:schemeClr val="accent1"/>
              </a:buClr>
              <a:buSzPct val="100000"/>
              <a:buFont typeface="Arial" panose="020B0604020202020204" pitchFamily="34" charset="0"/>
              <a:buChar char="•"/>
            </a:pPr>
            <a:r>
              <a:rPr lang="en-US" altLang="en-US" sz="2670" dirty="0"/>
              <a:t>Better job security/ opportunities.</a:t>
            </a:r>
          </a:p>
          <a:p>
            <a:pPr marL="236538" indent="-236538">
              <a:buClr>
                <a:schemeClr val="accent1"/>
              </a:buClr>
              <a:buSzPct val="100000"/>
              <a:buFont typeface="Arial" panose="020B0604020202020204" pitchFamily="34" charset="0"/>
              <a:buChar char="•"/>
            </a:pPr>
            <a:r>
              <a:rPr lang="en-US" altLang="en-US" sz="2670" dirty="0"/>
              <a:t>Greater creativity, flexibility, potential.</a:t>
            </a:r>
          </a:p>
          <a:p>
            <a:pPr marL="236538" indent="-236538">
              <a:buClr>
                <a:schemeClr val="accent1"/>
              </a:buClr>
              <a:buSzPct val="100000"/>
              <a:buFont typeface="Arial" panose="020B0604020202020204" pitchFamily="34" charset="0"/>
              <a:buChar char="•"/>
            </a:pPr>
            <a:r>
              <a:rPr lang="en-US" altLang="en-US" sz="2670" dirty="0"/>
              <a:t>Expanded talent pool. </a:t>
            </a:r>
          </a:p>
          <a:p>
            <a:pPr marL="236538" indent="-236538">
              <a:buClr>
                <a:schemeClr val="accent1"/>
              </a:buClr>
              <a:buSzPct val="100000"/>
              <a:buFont typeface="Arial" panose="020B0604020202020204" pitchFamily="34" charset="0"/>
              <a:buChar char="•"/>
            </a:pPr>
            <a:r>
              <a:rPr lang="en-US" altLang="en-US" sz="2670" dirty="0"/>
              <a:t>Greater incentive. </a:t>
            </a:r>
          </a:p>
          <a:p>
            <a:pPr marL="236538" indent="-236538">
              <a:buClr>
                <a:schemeClr val="accent1"/>
              </a:buClr>
              <a:buSzPct val="100000"/>
              <a:buFont typeface="Arial" panose="020B0604020202020204" pitchFamily="34" charset="0"/>
              <a:buChar char="•"/>
            </a:pPr>
            <a:r>
              <a:rPr lang="en-US" altLang="en-US" sz="2670" dirty="0"/>
              <a:t>Opportunities.</a:t>
            </a:r>
          </a:p>
        </p:txBody>
      </p:sp>
      <p:sp>
        <p:nvSpPr>
          <p:cNvPr id="4" name="Footer Placeholder 3"/>
          <p:cNvSpPr>
            <a:spLocks noGrp="1"/>
          </p:cNvSpPr>
          <p:nvPr>
            <p:ph type="ftr" sz="quarter" idx="11"/>
          </p:nvPr>
        </p:nvSpPr>
        <p:spPr/>
        <p:txBody>
          <a:bodyPr/>
          <a:lstStyle/>
          <a:p>
            <a:r>
              <a:rPr lang="en-US" altLang="en-US"/>
              <a:t>Do not reproduce, transmit or modify the content set forth herein in any form or by any means without written permission of UnitedHealthcare. © 2018 United HealthCare Services, Inc. All rights reserved.</a:t>
            </a:r>
          </a:p>
        </p:txBody>
      </p:sp>
      <p:sp>
        <p:nvSpPr>
          <p:cNvPr id="3" name="Slide Number Placeholder 2"/>
          <p:cNvSpPr>
            <a:spLocks noGrp="1"/>
          </p:cNvSpPr>
          <p:nvPr>
            <p:ph type="sldNum" sz="quarter" idx="12"/>
          </p:nvPr>
        </p:nvSpPr>
        <p:spPr/>
        <p:txBody>
          <a:bodyPr/>
          <a:lstStyle/>
          <a:p>
            <a:fld id="{F4A7542E-56E7-43A4-857A-E66E34FC25CB}" type="slidenum">
              <a:rPr lang="en-US" altLang="en-US" smtClean="0"/>
              <a:pPr/>
              <a:t>7</a:t>
            </a:fld>
            <a:endParaRPr lang="en-US" altLang="en-US"/>
          </a:p>
        </p:txBody>
      </p:sp>
      <p:pic>
        <p:nvPicPr>
          <p:cNvPr id="1331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5954" b="7985"/>
          <a:stretch/>
        </p:blipFill>
        <p:spPr bwMode="auto">
          <a:xfrm>
            <a:off x="4619626" y="1473201"/>
            <a:ext cx="7572375" cy="434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5166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95301" y="0"/>
            <a:ext cx="11315700" cy="1074059"/>
          </a:xfrm>
        </p:spPr>
        <p:txBody>
          <a:bodyPr/>
          <a:lstStyle/>
          <a:p>
            <a:r>
              <a:rPr lang="en-US" altLang="en-US"/>
              <a:t>Advantages of Diversity</a:t>
            </a:r>
          </a:p>
        </p:txBody>
      </p:sp>
      <p:sp>
        <p:nvSpPr>
          <p:cNvPr id="3" name="Slide Number Placeholder 2"/>
          <p:cNvSpPr>
            <a:spLocks noGrp="1"/>
          </p:cNvSpPr>
          <p:nvPr>
            <p:ph type="sldNum" sz="quarter" idx="12"/>
          </p:nvPr>
        </p:nvSpPr>
        <p:spPr>
          <a:xfrm>
            <a:off x="11220449" y="6486983"/>
            <a:ext cx="612323" cy="365125"/>
          </a:xfrm>
        </p:spPr>
        <p:txBody>
          <a:bodyPr/>
          <a:lstStyle/>
          <a:p>
            <a:fld id="{F4A7542E-56E7-43A4-857A-E66E34FC25CB}" type="slidenum">
              <a:rPr lang="en-US" altLang="en-US" smtClean="0"/>
              <a:pPr/>
              <a:t>8</a:t>
            </a:fld>
            <a:endParaRPr lang="en-US" altLang="en-US"/>
          </a:p>
        </p:txBody>
      </p:sp>
      <p:sp>
        <p:nvSpPr>
          <p:cNvPr id="4" name="Footer Placeholder 3"/>
          <p:cNvSpPr>
            <a:spLocks noGrp="1"/>
          </p:cNvSpPr>
          <p:nvPr>
            <p:ph type="ftr" sz="quarter" idx="3"/>
          </p:nvPr>
        </p:nvSpPr>
        <p:spPr>
          <a:xfrm>
            <a:off x="5295900" y="6486983"/>
            <a:ext cx="5924549" cy="365125"/>
          </a:xfrm>
        </p:spPr>
        <p:txBody>
          <a:bodyPr/>
          <a:lstStyle/>
          <a:p>
            <a:r>
              <a:rPr lang="en-US" altLang="en-US"/>
              <a:t>Do not reproduce, transmit or modify the content set forth herein in any form or by any means without written permission of UnitedHealthcare. © 2018 United HealthCare Services, Inc. All rights reserved.</a:t>
            </a:r>
          </a:p>
        </p:txBody>
      </p:sp>
      <p:sp>
        <p:nvSpPr>
          <p:cNvPr id="9" name="Text Placeholder 10">
            <a:extLst>
              <a:ext uri="{FF2B5EF4-FFF2-40B4-BE49-F238E27FC236}">
                <a16:creationId xmlns:a16="http://schemas.microsoft.com/office/drawing/2014/main" id="{F77CF6CB-87E3-F241-8F5A-797E46866573}"/>
              </a:ext>
            </a:extLst>
          </p:cNvPr>
          <p:cNvSpPr txBox="1">
            <a:spLocks/>
          </p:cNvSpPr>
          <p:nvPr/>
        </p:nvSpPr>
        <p:spPr bwMode="gray">
          <a:xfrm>
            <a:off x="5" y="1473201"/>
            <a:ext cx="12191999" cy="4400659"/>
          </a:xfrm>
          <a:prstGeom prst="rect">
            <a:avLst/>
          </a:prstGeom>
          <a:solidFill>
            <a:schemeClr val="tx1"/>
          </a:solidFill>
        </p:spPr>
        <p:txBody>
          <a:bodyPr vert="horz" lIns="914400" tIns="121920" rIns="0" bIns="121920" numCol="2"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457155" indent="-457155">
              <a:spcAft>
                <a:spcPts val="1600"/>
              </a:spcAft>
              <a:buClr>
                <a:schemeClr val="bg1"/>
              </a:buClr>
              <a:buFontTx/>
              <a:buChar char="•"/>
            </a:pPr>
            <a:endParaRPr lang="en-US" altLang="en-US" sz="2667" dirty="0">
              <a:solidFill>
                <a:schemeClr val="bg1"/>
              </a:solidFill>
            </a:endParaRPr>
          </a:p>
        </p:txBody>
      </p:sp>
      <p:sp>
        <p:nvSpPr>
          <p:cNvPr id="10" name="Text Placeholder 10">
            <a:extLst>
              <a:ext uri="{FF2B5EF4-FFF2-40B4-BE49-F238E27FC236}">
                <a16:creationId xmlns:a16="http://schemas.microsoft.com/office/drawing/2014/main" id="{3C21A800-9C69-DF4B-B8F9-6E47348F1C53}"/>
              </a:ext>
            </a:extLst>
          </p:cNvPr>
          <p:cNvSpPr txBox="1">
            <a:spLocks/>
          </p:cNvSpPr>
          <p:nvPr/>
        </p:nvSpPr>
        <p:spPr bwMode="gray">
          <a:xfrm>
            <a:off x="495302" y="1862667"/>
            <a:ext cx="11137898" cy="4031696"/>
          </a:xfrm>
          <a:prstGeom prst="rect">
            <a:avLst/>
          </a:prstGeom>
          <a:noFill/>
        </p:spPr>
        <p:txBody>
          <a:bodyPr vert="horz" lIns="0" tIns="121920" rIns="0" bIns="121920" numCol="1"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236538" indent="-236538">
              <a:spcBef>
                <a:spcPts val="0"/>
              </a:spcBef>
              <a:spcAft>
                <a:spcPts val="1000"/>
              </a:spcAft>
              <a:buClr>
                <a:schemeClr val="bg1"/>
              </a:buClr>
              <a:buNone/>
            </a:pPr>
            <a:r>
              <a:rPr lang="en-US" altLang="en-US" sz="2800" dirty="0">
                <a:solidFill>
                  <a:schemeClr val="bg1"/>
                </a:solidFill>
              </a:rPr>
              <a:t> “It's a truism that the best teams are greater than the sum of their parts. I believe that is only true when those parts are diverse. When everyone looks the same, acts the same and thinks the same, is it any wonder that they often fail to embrace—or even produce—innovative and unconventional ideas?”</a:t>
            </a:r>
          </a:p>
          <a:p>
            <a:pPr marL="236538" indent="-236538">
              <a:spcBef>
                <a:spcPts val="0"/>
              </a:spcBef>
              <a:spcAft>
                <a:spcPts val="1000"/>
              </a:spcAft>
              <a:buClr>
                <a:schemeClr val="bg1"/>
              </a:buClr>
              <a:buNone/>
            </a:pPr>
            <a:endParaRPr lang="en-US" altLang="en-US" sz="2600" dirty="0">
              <a:solidFill>
                <a:schemeClr val="bg1"/>
              </a:solidFill>
            </a:endParaRPr>
          </a:p>
          <a:p>
            <a:pPr marL="236538" indent="-236538">
              <a:spcBef>
                <a:spcPts val="0"/>
              </a:spcBef>
              <a:spcAft>
                <a:spcPts val="1000"/>
              </a:spcAft>
              <a:buClr>
                <a:schemeClr val="bg1"/>
              </a:buClr>
              <a:buNone/>
            </a:pPr>
            <a:r>
              <a:rPr lang="en-US" altLang="en-US" sz="2600" dirty="0">
                <a:solidFill>
                  <a:schemeClr val="bg1"/>
                </a:solidFill>
              </a:rPr>
              <a:t>					– Stephanie C. Hill </a:t>
            </a:r>
          </a:p>
          <a:p>
            <a:pPr marL="236538" indent="-236538">
              <a:spcBef>
                <a:spcPts val="0"/>
              </a:spcBef>
              <a:spcAft>
                <a:spcPts val="1000"/>
              </a:spcAft>
              <a:buClr>
                <a:schemeClr val="bg1"/>
              </a:buClr>
              <a:buNone/>
            </a:pPr>
            <a:endParaRPr lang="en-US" altLang="en-US" sz="2600" dirty="0">
              <a:solidFill>
                <a:schemeClr val="bg1"/>
              </a:solidFill>
            </a:endParaRPr>
          </a:p>
        </p:txBody>
      </p:sp>
    </p:spTree>
    <p:extLst>
      <p:ext uri="{BB962C8B-B14F-4D97-AF65-F5344CB8AC3E}">
        <p14:creationId xmlns:p14="http://schemas.microsoft.com/office/powerpoint/2010/main" val="9970550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pPr eaLnBrk="1" hangingPunct="1"/>
            <a:r>
              <a:rPr lang="en-US" altLang="en-US"/>
              <a:t>Birth Order Diversity</a:t>
            </a:r>
          </a:p>
        </p:txBody>
      </p:sp>
      <p:sp>
        <p:nvSpPr>
          <p:cNvPr id="3" name="Slide Number Placeholder 2"/>
          <p:cNvSpPr>
            <a:spLocks noGrp="1"/>
          </p:cNvSpPr>
          <p:nvPr>
            <p:ph type="sldNum" sz="quarter" idx="12"/>
          </p:nvPr>
        </p:nvSpPr>
        <p:spPr/>
        <p:txBody>
          <a:bodyPr/>
          <a:lstStyle/>
          <a:p>
            <a:pPr>
              <a:defRPr/>
            </a:pPr>
            <a:fld id="{B052F964-0B56-46ED-AC09-BBCF4B0817EA}" type="slidenum">
              <a:rPr lang="en-US" altLang="en-US" smtClean="0"/>
              <a:pPr>
                <a:defRPr/>
              </a:pPr>
              <a:t>9</a:t>
            </a:fld>
            <a:endParaRPr lang="en-US" altLang="en-US"/>
          </a:p>
        </p:txBody>
      </p:sp>
      <p:sp>
        <p:nvSpPr>
          <p:cNvPr id="4" name="Footer Placeholder 3"/>
          <p:cNvSpPr>
            <a:spLocks noGrp="1"/>
          </p:cNvSpPr>
          <p:nvPr>
            <p:ph type="ftr" sz="quarter" idx="3"/>
          </p:nvPr>
        </p:nvSpPr>
        <p:spPr>
          <a:prstGeom prst="rect">
            <a:avLst/>
          </a:prstGeom>
        </p:spPr>
        <p:txBody>
          <a:bodyPr/>
          <a:lstStyle/>
          <a:p>
            <a:pPr>
              <a:defRPr/>
            </a:pPr>
            <a:r>
              <a:rPr lang="en-US" altLang="en-US"/>
              <a:t>Do not reproduce, transmit or modify the content set forth herein in any form or by any means without written permission of UnitedHealthcare. © 2018 United HealthCare Services, Inc. All rights reserved.</a:t>
            </a:r>
          </a:p>
        </p:txBody>
      </p:sp>
      <p:sp>
        <p:nvSpPr>
          <p:cNvPr id="15363" name="Title 5"/>
          <p:cNvSpPr txBox="1">
            <a:spLocks/>
          </p:cNvSpPr>
          <p:nvPr/>
        </p:nvSpPr>
        <p:spPr bwMode="auto">
          <a:xfrm>
            <a:off x="555413" y="5350933"/>
            <a:ext cx="11057467"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r>
              <a:rPr lang="en-US" altLang="en-US" sz="2667" dirty="0">
                <a:solidFill>
                  <a:srgbClr val="646D72"/>
                </a:solidFill>
              </a:rPr>
              <a:t>What’s your birth order position in your family?</a:t>
            </a:r>
            <a:endParaRPr lang="en-US" altLang="en-US" sz="3200" dirty="0">
              <a:solidFill>
                <a:srgbClr val="646D72"/>
              </a:solidFill>
            </a:endParaRPr>
          </a:p>
        </p:txBody>
      </p:sp>
      <p:pic>
        <p:nvPicPr>
          <p:cNvPr id="15365" name="Picture 8" descr="C:\Users\dtlouga1\Downloads\sibling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3919" y="1172634"/>
            <a:ext cx="5650229" cy="434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C:\Users\dtlouga1\Downloads\children.siblings.3 children happy on a couc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6000" y="1172634"/>
            <a:ext cx="6096000" cy="434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73547"/>
      </p:ext>
    </p:extLst>
  </p:cSld>
  <p:clrMapOvr>
    <a:masterClrMapping/>
  </p:clrMapOvr>
  <p:transition spd="med">
    <p:fade/>
  </p:transition>
</p:sld>
</file>

<file path=ppt/theme/theme1.xml><?xml version="1.0" encoding="utf-8"?>
<a:theme xmlns:a="http://schemas.openxmlformats.org/drawingml/2006/main" name="OptumWidescreen">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Widescreen - 2017 - 06.27.17.potx" id="{14CCB6DF-C717-4413-BCDA-15B71AA5CDD8}" vid="{817E4C5E-750D-4B97-8ADE-F637BD8C07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1EE8A72B8AE4980CDE9969CE37903" ma:contentTypeVersion="4" ma:contentTypeDescription="Create a new document." ma:contentTypeScope="" ma:versionID="6396699fb2d23bbdcdc250672ea22339">
  <xsd:schema xmlns:xsd="http://www.w3.org/2001/XMLSchema" xmlns:xs="http://www.w3.org/2001/XMLSchema" xmlns:p="http://schemas.microsoft.com/office/2006/metadata/properties" xmlns:ns2="d7b5156c-7859-495b-a65c-a7601d85f73c" targetNamespace="http://schemas.microsoft.com/office/2006/metadata/properties" ma:root="true" ma:fieldsID="96bd85ec804b84d5cac1abbaee854adf" ns2:_="">
    <xsd:import namespace="d7b5156c-7859-495b-a65c-a7601d85f73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5156c-7859-495b-a65c-a7601d85f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FD453-C7F7-4AC3-801A-7E5A201CF067}">
  <ds:schemaRefs>
    <ds:schemaRef ds:uri="http://schemas.microsoft.com/sharepoint/v3/contenttype/forms"/>
  </ds:schemaRefs>
</ds:datastoreItem>
</file>

<file path=customXml/itemProps2.xml><?xml version="1.0" encoding="utf-8"?>
<ds:datastoreItem xmlns:ds="http://schemas.openxmlformats.org/officeDocument/2006/customXml" ds:itemID="{2572DBA8-2504-4AD1-BD72-3562DB5094E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7b5156c-7859-495b-a65c-a7601d85f73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EBF42E1-FEF3-4A40-A14D-227526CA9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5156c-7859-495b-a65c-a7601d85f7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OptumWidescreen</Template>
  <TotalTime>110</TotalTime>
  <Words>1209</Words>
  <Application>Microsoft Office PowerPoint</Application>
  <PresentationFormat>Widescreen</PresentationFormat>
  <Paragraphs>150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Segoe UI</vt:lpstr>
      <vt:lpstr>OptumWidescreen</vt:lpstr>
      <vt:lpstr> Understand and  Embrace Diversity</vt:lpstr>
      <vt:lpstr>The Program</vt:lpstr>
      <vt:lpstr>Learning Points</vt:lpstr>
      <vt:lpstr>Identification and Resolution</vt:lpstr>
      <vt:lpstr>Cultural Iceberg</vt:lpstr>
      <vt:lpstr>The Melting Pot vs. Multiculturalism</vt:lpstr>
      <vt:lpstr>Advantages of Diversity</vt:lpstr>
      <vt:lpstr>Advantages of Diversity</vt:lpstr>
      <vt:lpstr>Birth Order Diversity</vt:lpstr>
      <vt:lpstr>Primary Identity</vt:lpstr>
      <vt:lpstr>Johari Window</vt:lpstr>
      <vt:lpstr>Internal Messages</vt:lpstr>
      <vt:lpstr>Big Picture</vt:lpstr>
      <vt:lpstr>Speak Up</vt:lpstr>
      <vt:lpstr>Plan for Change</vt:lpstr>
      <vt:lpstr>Employee Assistance Program (EAP)</vt:lpstr>
      <vt:lpstr>About Professional Support</vt:lpstr>
      <vt:lpstr>Thank you for attending today’s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UnderstandandEmbraceDiversity</dc:title>
  <dc:creator>Garner, Melissa</dc:creator>
  <cp:lastModifiedBy>Michelle Vega</cp:lastModifiedBy>
  <cp:revision>23</cp:revision>
  <dcterms:created xsi:type="dcterms:W3CDTF">2018-10-30T21:28:56Z</dcterms:created>
  <dcterms:modified xsi:type="dcterms:W3CDTF">2021-06-02T15:21:25Z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0x0101005B81EE8A72B8AE4980CDE9969CE37903</vt:lpwstr>
  </property>
  <property fmtid="{D5CDD505-2E9C-101B-9397-08002B2CF9AE}" pid="3" name="Order">
    <vt:r8>161500</vt:r8>
  </property>
</Properties>
</file>